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85" r:id="rId2"/>
    <p:sldId id="257" r:id="rId3"/>
    <p:sldId id="258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256" r:id="rId23"/>
    <p:sldId id="282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8" r:id="rId32"/>
    <p:sldId id="266" r:id="rId33"/>
    <p:sldId id="267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1" r:id="rId46"/>
    <p:sldId id="280" r:id="rId47"/>
    <p:sldId id="283" r:id="rId48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9"/>
    <p:restoredTop sz="94651"/>
  </p:normalViewPr>
  <p:slideViewPr>
    <p:cSldViewPr snapToGrid="0">
      <p:cViewPr varScale="1">
        <p:scale>
          <a:sx n="78" d="100"/>
          <a:sy n="78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5E3E21-B135-47F5-8EE0-2AE6A88467ED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CED356-7761-4B61-934F-90CC43186625}">
      <dgm:prSet/>
      <dgm:spPr/>
      <dgm:t>
        <a:bodyPr/>
        <a:lstStyle/>
        <a:p>
          <a:r>
            <a:rPr lang="en-US"/>
            <a:t>1-Mimariyi seçin (model, veri vb.)</a:t>
          </a:r>
        </a:p>
      </dgm:t>
    </dgm:pt>
    <dgm:pt modelId="{35D1C107-D2E5-49E1-9D64-ABB45C981A3F}" type="parTrans" cxnId="{87C25B73-F219-4527-B5B5-76A747AD1B4B}">
      <dgm:prSet/>
      <dgm:spPr/>
      <dgm:t>
        <a:bodyPr/>
        <a:lstStyle/>
        <a:p>
          <a:endParaRPr lang="en-US"/>
        </a:p>
      </dgm:t>
    </dgm:pt>
    <dgm:pt modelId="{2B89A272-E162-45D7-80DF-75754F96A2D6}" type="sibTrans" cxnId="{87C25B73-F219-4527-B5B5-76A747AD1B4B}">
      <dgm:prSet/>
      <dgm:spPr/>
      <dgm:t>
        <a:bodyPr/>
        <a:lstStyle/>
        <a:p>
          <a:endParaRPr lang="en-US"/>
        </a:p>
      </dgm:t>
    </dgm:pt>
    <dgm:pt modelId="{F1DE398F-8727-4DC2-8D98-9B4CFE9BB24D}">
      <dgm:prSet/>
      <dgm:spPr/>
      <dgm:t>
        <a:bodyPr/>
        <a:lstStyle/>
        <a:p>
          <a:r>
            <a:rPr lang="en-US"/>
            <a:t>2-Modeli Eğitin</a:t>
          </a:r>
        </a:p>
      </dgm:t>
    </dgm:pt>
    <dgm:pt modelId="{3DE69831-B277-408C-86FD-45C9DDD986B5}" type="parTrans" cxnId="{04FA99DE-D325-4756-B550-A94592ECC7E7}">
      <dgm:prSet/>
      <dgm:spPr/>
      <dgm:t>
        <a:bodyPr/>
        <a:lstStyle/>
        <a:p>
          <a:endParaRPr lang="en-US"/>
        </a:p>
      </dgm:t>
    </dgm:pt>
    <dgm:pt modelId="{016D1E61-ECAA-4240-8AF6-BF4275FE08D8}" type="sibTrans" cxnId="{04FA99DE-D325-4756-B550-A94592ECC7E7}">
      <dgm:prSet/>
      <dgm:spPr/>
      <dgm:t>
        <a:bodyPr/>
        <a:lstStyle/>
        <a:p>
          <a:endParaRPr lang="en-US"/>
        </a:p>
      </dgm:t>
    </dgm:pt>
    <dgm:pt modelId="{EC9E49FF-91A6-40F1-A765-3ED69E9C0072}">
      <dgm:prSet/>
      <dgm:spPr/>
      <dgm:t>
        <a:bodyPr/>
        <a:lstStyle/>
        <a:p>
          <a:r>
            <a:rPr lang="en-US"/>
            <a:t>3-Tanılar (önyargı, varyans ve hata analizi)</a:t>
          </a:r>
        </a:p>
      </dgm:t>
    </dgm:pt>
    <dgm:pt modelId="{D3815111-727D-4EBD-B490-2A5881095903}" type="parTrans" cxnId="{FA1DCE28-8077-4010-940E-CC717A5F531D}">
      <dgm:prSet/>
      <dgm:spPr/>
      <dgm:t>
        <a:bodyPr/>
        <a:lstStyle/>
        <a:p>
          <a:endParaRPr lang="en-US"/>
        </a:p>
      </dgm:t>
    </dgm:pt>
    <dgm:pt modelId="{7BB10E05-8E28-46B4-A7A6-C77C9C6363E7}" type="sibTrans" cxnId="{FA1DCE28-8077-4010-940E-CC717A5F531D}">
      <dgm:prSet/>
      <dgm:spPr/>
      <dgm:t>
        <a:bodyPr/>
        <a:lstStyle/>
        <a:p>
          <a:endParaRPr lang="en-US"/>
        </a:p>
      </dgm:t>
    </dgm:pt>
    <dgm:pt modelId="{9A2C2E11-CD3D-664F-B72A-953018D185F3}" type="pres">
      <dgm:prSet presAssocID="{0D5E3E21-B135-47F5-8EE0-2AE6A88467ED}" presName="outerComposite" presStyleCnt="0">
        <dgm:presLayoutVars>
          <dgm:chMax val="5"/>
          <dgm:dir/>
          <dgm:resizeHandles val="exact"/>
        </dgm:presLayoutVars>
      </dgm:prSet>
      <dgm:spPr/>
    </dgm:pt>
    <dgm:pt modelId="{9764AF70-9AC5-DB4C-B791-56AF38BAF963}" type="pres">
      <dgm:prSet presAssocID="{0D5E3E21-B135-47F5-8EE0-2AE6A88467ED}" presName="dummyMaxCanvas" presStyleCnt="0">
        <dgm:presLayoutVars/>
      </dgm:prSet>
      <dgm:spPr/>
    </dgm:pt>
    <dgm:pt modelId="{4EA3A124-99C8-AA4A-8E35-1631904C6473}" type="pres">
      <dgm:prSet presAssocID="{0D5E3E21-B135-47F5-8EE0-2AE6A88467ED}" presName="ThreeNodes_1" presStyleLbl="node1" presStyleIdx="0" presStyleCnt="3">
        <dgm:presLayoutVars>
          <dgm:bulletEnabled val="1"/>
        </dgm:presLayoutVars>
      </dgm:prSet>
      <dgm:spPr/>
    </dgm:pt>
    <dgm:pt modelId="{B8A6F6A5-CAF8-D846-90F5-DC3BBD55AF42}" type="pres">
      <dgm:prSet presAssocID="{0D5E3E21-B135-47F5-8EE0-2AE6A88467ED}" presName="ThreeNodes_2" presStyleLbl="node1" presStyleIdx="1" presStyleCnt="3">
        <dgm:presLayoutVars>
          <dgm:bulletEnabled val="1"/>
        </dgm:presLayoutVars>
      </dgm:prSet>
      <dgm:spPr/>
    </dgm:pt>
    <dgm:pt modelId="{12BA0A7C-A71B-3449-BE92-7CE3D696B01D}" type="pres">
      <dgm:prSet presAssocID="{0D5E3E21-B135-47F5-8EE0-2AE6A88467ED}" presName="ThreeNodes_3" presStyleLbl="node1" presStyleIdx="2" presStyleCnt="3">
        <dgm:presLayoutVars>
          <dgm:bulletEnabled val="1"/>
        </dgm:presLayoutVars>
      </dgm:prSet>
      <dgm:spPr/>
    </dgm:pt>
    <dgm:pt modelId="{1140E6D9-5D0D-F24F-A6AE-5B1AA4BA3C67}" type="pres">
      <dgm:prSet presAssocID="{0D5E3E21-B135-47F5-8EE0-2AE6A88467ED}" presName="ThreeConn_1-2" presStyleLbl="fgAccFollowNode1" presStyleIdx="0" presStyleCnt="2">
        <dgm:presLayoutVars>
          <dgm:bulletEnabled val="1"/>
        </dgm:presLayoutVars>
      </dgm:prSet>
      <dgm:spPr/>
    </dgm:pt>
    <dgm:pt modelId="{30B96BA4-2E00-6544-B036-ACB137FE9377}" type="pres">
      <dgm:prSet presAssocID="{0D5E3E21-B135-47F5-8EE0-2AE6A88467ED}" presName="ThreeConn_2-3" presStyleLbl="fgAccFollowNode1" presStyleIdx="1" presStyleCnt="2">
        <dgm:presLayoutVars>
          <dgm:bulletEnabled val="1"/>
        </dgm:presLayoutVars>
      </dgm:prSet>
      <dgm:spPr/>
    </dgm:pt>
    <dgm:pt modelId="{B41AF769-05A1-8549-A35D-37C8EBD7A535}" type="pres">
      <dgm:prSet presAssocID="{0D5E3E21-B135-47F5-8EE0-2AE6A88467ED}" presName="ThreeNodes_1_text" presStyleLbl="node1" presStyleIdx="2" presStyleCnt="3">
        <dgm:presLayoutVars>
          <dgm:bulletEnabled val="1"/>
        </dgm:presLayoutVars>
      </dgm:prSet>
      <dgm:spPr/>
    </dgm:pt>
    <dgm:pt modelId="{ED447376-632E-CA41-8C79-E67E865AEA01}" type="pres">
      <dgm:prSet presAssocID="{0D5E3E21-B135-47F5-8EE0-2AE6A88467ED}" presName="ThreeNodes_2_text" presStyleLbl="node1" presStyleIdx="2" presStyleCnt="3">
        <dgm:presLayoutVars>
          <dgm:bulletEnabled val="1"/>
        </dgm:presLayoutVars>
      </dgm:prSet>
      <dgm:spPr/>
    </dgm:pt>
    <dgm:pt modelId="{61209DD7-3648-2647-B8EF-274F517E3F49}" type="pres">
      <dgm:prSet presAssocID="{0D5E3E21-B135-47F5-8EE0-2AE6A88467E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A1DCE28-8077-4010-940E-CC717A5F531D}" srcId="{0D5E3E21-B135-47F5-8EE0-2AE6A88467ED}" destId="{EC9E49FF-91A6-40F1-A765-3ED69E9C0072}" srcOrd="2" destOrd="0" parTransId="{D3815111-727D-4EBD-B490-2A5881095903}" sibTransId="{7BB10E05-8E28-46B4-A7A6-C77C9C6363E7}"/>
    <dgm:cxn modelId="{608E1337-D556-7A4E-ACA0-5D4281FBA31F}" type="presOf" srcId="{EC9E49FF-91A6-40F1-A765-3ED69E9C0072}" destId="{12BA0A7C-A71B-3449-BE92-7CE3D696B01D}" srcOrd="0" destOrd="0" presId="urn:microsoft.com/office/officeart/2005/8/layout/vProcess5"/>
    <dgm:cxn modelId="{978DDB5C-1B8C-6740-AD83-2E586787BE5C}" type="presOf" srcId="{2B89A272-E162-45D7-80DF-75754F96A2D6}" destId="{1140E6D9-5D0D-F24F-A6AE-5B1AA4BA3C67}" srcOrd="0" destOrd="0" presId="urn:microsoft.com/office/officeart/2005/8/layout/vProcess5"/>
    <dgm:cxn modelId="{CAD5DA67-11F5-1F4D-9BAA-43027B43A0F0}" type="presOf" srcId="{DACED356-7761-4B61-934F-90CC43186625}" destId="{4EA3A124-99C8-AA4A-8E35-1631904C6473}" srcOrd="0" destOrd="0" presId="urn:microsoft.com/office/officeart/2005/8/layout/vProcess5"/>
    <dgm:cxn modelId="{87C25B73-F219-4527-B5B5-76A747AD1B4B}" srcId="{0D5E3E21-B135-47F5-8EE0-2AE6A88467ED}" destId="{DACED356-7761-4B61-934F-90CC43186625}" srcOrd="0" destOrd="0" parTransId="{35D1C107-D2E5-49E1-9D64-ABB45C981A3F}" sibTransId="{2B89A272-E162-45D7-80DF-75754F96A2D6}"/>
    <dgm:cxn modelId="{7E5EF683-3578-1D4D-99CD-F3256AB1981C}" type="presOf" srcId="{016D1E61-ECAA-4240-8AF6-BF4275FE08D8}" destId="{30B96BA4-2E00-6544-B036-ACB137FE9377}" srcOrd="0" destOrd="0" presId="urn:microsoft.com/office/officeart/2005/8/layout/vProcess5"/>
    <dgm:cxn modelId="{94C1A59D-FAE8-8448-9B23-064701A472E8}" type="presOf" srcId="{0D5E3E21-B135-47F5-8EE0-2AE6A88467ED}" destId="{9A2C2E11-CD3D-664F-B72A-953018D185F3}" srcOrd="0" destOrd="0" presId="urn:microsoft.com/office/officeart/2005/8/layout/vProcess5"/>
    <dgm:cxn modelId="{EFA7EAA5-29BB-D141-8A57-AD247BF19CAB}" type="presOf" srcId="{EC9E49FF-91A6-40F1-A765-3ED69E9C0072}" destId="{61209DD7-3648-2647-B8EF-274F517E3F49}" srcOrd="1" destOrd="0" presId="urn:microsoft.com/office/officeart/2005/8/layout/vProcess5"/>
    <dgm:cxn modelId="{B4D591A9-23B0-084F-928F-5E683B09D6D8}" type="presOf" srcId="{F1DE398F-8727-4DC2-8D98-9B4CFE9BB24D}" destId="{B8A6F6A5-CAF8-D846-90F5-DC3BBD55AF42}" srcOrd="0" destOrd="0" presId="urn:microsoft.com/office/officeart/2005/8/layout/vProcess5"/>
    <dgm:cxn modelId="{E7DD5EB5-5CB3-8E4B-B005-3D6504FCBB28}" type="presOf" srcId="{F1DE398F-8727-4DC2-8D98-9B4CFE9BB24D}" destId="{ED447376-632E-CA41-8C79-E67E865AEA01}" srcOrd="1" destOrd="0" presId="urn:microsoft.com/office/officeart/2005/8/layout/vProcess5"/>
    <dgm:cxn modelId="{04FA99DE-D325-4756-B550-A94592ECC7E7}" srcId="{0D5E3E21-B135-47F5-8EE0-2AE6A88467ED}" destId="{F1DE398F-8727-4DC2-8D98-9B4CFE9BB24D}" srcOrd="1" destOrd="0" parTransId="{3DE69831-B277-408C-86FD-45C9DDD986B5}" sibTransId="{016D1E61-ECAA-4240-8AF6-BF4275FE08D8}"/>
    <dgm:cxn modelId="{857710E4-6059-5948-926F-475288EBB8DC}" type="presOf" srcId="{DACED356-7761-4B61-934F-90CC43186625}" destId="{B41AF769-05A1-8549-A35D-37C8EBD7A535}" srcOrd="1" destOrd="0" presId="urn:microsoft.com/office/officeart/2005/8/layout/vProcess5"/>
    <dgm:cxn modelId="{77AF9183-EE55-A548-AD14-40A93EDF6D75}" type="presParOf" srcId="{9A2C2E11-CD3D-664F-B72A-953018D185F3}" destId="{9764AF70-9AC5-DB4C-B791-56AF38BAF963}" srcOrd="0" destOrd="0" presId="urn:microsoft.com/office/officeart/2005/8/layout/vProcess5"/>
    <dgm:cxn modelId="{3F899B8C-F413-CB48-B353-B17FC6BA84FD}" type="presParOf" srcId="{9A2C2E11-CD3D-664F-B72A-953018D185F3}" destId="{4EA3A124-99C8-AA4A-8E35-1631904C6473}" srcOrd="1" destOrd="0" presId="urn:microsoft.com/office/officeart/2005/8/layout/vProcess5"/>
    <dgm:cxn modelId="{F6B99431-699C-984C-B53B-BB9919E0A0F5}" type="presParOf" srcId="{9A2C2E11-CD3D-664F-B72A-953018D185F3}" destId="{B8A6F6A5-CAF8-D846-90F5-DC3BBD55AF42}" srcOrd="2" destOrd="0" presId="urn:microsoft.com/office/officeart/2005/8/layout/vProcess5"/>
    <dgm:cxn modelId="{77E498B4-A2B7-CB4E-98C9-132139DB9B57}" type="presParOf" srcId="{9A2C2E11-CD3D-664F-B72A-953018D185F3}" destId="{12BA0A7C-A71B-3449-BE92-7CE3D696B01D}" srcOrd="3" destOrd="0" presId="urn:microsoft.com/office/officeart/2005/8/layout/vProcess5"/>
    <dgm:cxn modelId="{62BAE1C7-5E0D-4C45-95CA-0CE19B66B697}" type="presParOf" srcId="{9A2C2E11-CD3D-664F-B72A-953018D185F3}" destId="{1140E6D9-5D0D-F24F-A6AE-5B1AA4BA3C67}" srcOrd="4" destOrd="0" presId="urn:microsoft.com/office/officeart/2005/8/layout/vProcess5"/>
    <dgm:cxn modelId="{69E80EA3-1AC1-8642-B420-64C941C788C4}" type="presParOf" srcId="{9A2C2E11-CD3D-664F-B72A-953018D185F3}" destId="{30B96BA4-2E00-6544-B036-ACB137FE9377}" srcOrd="5" destOrd="0" presId="urn:microsoft.com/office/officeart/2005/8/layout/vProcess5"/>
    <dgm:cxn modelId="{C610CFEF-6518-BF40-9193-8876303A1897}" type="presParOf" srcId="{9A2C2E11-CD3D-664F-B72A-953018D185F3}" destId="{B41AF769-05A1-8549-A35D-37C8EBD7A535}" srcOrd="6" destOrd="0" presId="urn:microsoft.com/office/officeart/2005/8/layout/vProcess5"/>
    <dgm:cxn modelId="{E13F0CCA-6AA1-A342-97EB-95B982CF1EE4}" type="presParOf" srcId="{9A2C2E11-CD3D-664F-B72A-953018D185F3}" destId="{ED447376-632E-CA41-8C79-E67E865AEA01}" srcOrd="7" destOrd="0" presId="urn:microsoft.com/office/officeart/2005/8/layout/vProcess5"/>
    <dgm:cxn modelId="{79008ED5-57E5-E149-B100-C6D1C141401E}" type="presParOf" srcId="{9A2C2E11-CD3D-664F-B72A-953018D185F3}" destId="{61209DD7-3648-2647-B8EF-274F517E3F4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2AEDCE-74BB-48A9-B4EC-54662D0D77B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BF595A2-F71D-435D-ABD9-0AE517DB49BD}">
      <dgm:prSet/>
      <dgm:spPr/>
      <dgm:t>
        <a:bodyPr/>
        <a:lstStyle/>
        <a:p>
          <a:r>
            <a:rPr lang="en-US"/>
            <a:t>Daha fazla veri topla, örneğin “Honeypot” projesi ile spam örnekleri edin</a:t>
          </a:r>
        </a:p>
      </dgm:t>
    </dgm:pt>
    <dgm:pt modelId="{567E7D00-D3EE-4F9B-AD6F-9BB8DA0AE6B0}" type="parTrans" cxnId="{831AED64-18E8-4031-88B9-032D46A18516}">
      <dgm:prSet/>
      <dgm:spPr/>
      <dgm:t>
        <a:bodyPr/>
        <a:lstStyle/>
        <a:p>
          <a:endParaRPr lang="en-US"/>
        </a:p>
      </dgm:t>
    </dgm:pt>
    <dgm:pt modelId="{71A73470-75E9-45E9-BBD5-0758B865DD13}" type="sibTrans" cxnId="{831AED64-18E8-4031-88B9-032D46A18516}">
      <dgm:prSet/>
      <dgm:spPr/>
      <dgm:t>
        <a:bodyPr/>
        <a:lstStyle/>
        <a:p>
          <a:endParaRPr lang="en-US"/>
        </a:p>
      </dgm:t>
    </dgm:pt>
    <dgm:pt modelId="{92DCEFBB-DEE0-4D0B-ABB8-FB38CC564DC5}">
      <dgm:prSet/>
      <dgm:spPr/>
      <dgm:t>
        <a:bodyPr/>
        <a:lstStyle/>
        <a:p>
          <a:r>
            <a:rPr lang="en-US"/>
            <a:t>E-posta yönlendirmesine dayalı gelişmiş özellikler geliştir, özellikle e-posta başlığını analiz et</a:t>
          </a:r>
        </a:p>
      </dgm:t>
    </dgm:pt>
    <dgm:pt modelId="{D80B2AE3-CE04-419E-BA4E-4BDA0D49C6A6}" type="parTrans" cxnId="{1ADE0B52-38AF-4C22-B5FE-F75DED2E0454}">
      <dgm:prSet/>
      <dgm:spPr/>
      <dgm:t>
        <a:bodyPr/>
        <a:lstStyle/>
        <a:p>
          <a:endParaRPr lang="en-US"/>
        </a:p>
      </dgm:t>
    </dgm:pt>
    <dgm:pt modelId="{DA97E769-CAA6-4F67-B8D6-BC59C46545D5}" type="sibTrans" cxnId="{1ADE0B52-38AF-4C22-B5FE-F75DED2E0454}">
      <dgm:prSet/>
      <dgm:spPr/>
      <dgm:t>
        <a:bodyPr/>
        <a:lstStyle/>
        <a:p>
          <a:endParaRPr lang="en-US"/>
        </a:p>
      </dgm:t>
    </dgm:pt>
    <dgm:pt modelId="{93A79228-1D80-4704-AB9F-3D077C7D8D38}">
      <dgm:prSet/>
      <dgm:spPr/>
      <dgm:t>
        <a:bodyPr/>
        <a:lstStyle/>
        <a:p>
          <a:r>
            <a:rPr lang="en-US"/>
            <a:t>E-posta gövdesinden anlamlı özellikler çıkar, örneğin “indirim” ve “indirimli” kelimelerini aynı şekilde değerlendir</a:t>
          </a:r>
        </a:p>
      </dgm:t>
    </dgm:pt>
    <dgm:pt modelId="{912DEABA-8DBB-45C2-8D77-008AD165A1BE}" type="parTrans" cxnId="{8D043DB0-657D-40EF-8619-C07EFD96CD3A}">
      <dgm:prSet/>
      <dgm:spPr/>
      <dgm:t>
        <a:bodyPr/>
        <a:lstStyle/>
        <a:p>
          <a:endParaRPr lang="en-US"/>
        </a:p>
      </dgm:t>
    </dgm:pt>
    <dgm:pt modelId="{68AAB6CF-8CC6-403E-AFD2-EAE530A75F0B}" type="sibTrans" cxnId="{8D043DB0-657D-40EF-8619-C07EFD96CD3A}">
      <dgm:prSet/>
      <dgm:spPr/>
      <dgm:t>
        <a:bodyPr/>
        <a:lstStyle/>
        <a:p>
          <a:endParaRPr lang="en-US"/>
        </a:p>
      </dgm:t>
    </dgm:pt>
    <dgm:pt modelId="{3BF97D2B-2A3A-49F2-B915-569DAA287739}">
      <dgm:prSet/>
      <dgm:spPr/>
      <dgm:t>
        <a:bodyPr/>
        <a:lstStyle/>
        <a:p>
          <a:r>
            <a:rPr lang="en-US"/>
            <a:t>Yazım hatalarını tespit eden algoritmalar tasarla, örneğin “w4tches,” “medicine” ve “mOrtgage” gibi varyasyonları belirle</a:t>
          </a:r>
        </a:p>
      </dgm:t>
    </dgm:pt>
    <dgm:pt modelId="{16D2324B-2A74-4C39-AA30-C5C3A138AE85}" type="parTrans" cxnId="{3ACE42AF-970B-4F68-A682-C5621AF38431}">
      <dgm:prSet/>
      <dgm:spPr/>
      <dgm:t>
        <a:bodyPr/>
        <a:lstStyle/>
        <a:p>
          <a:endParaRPr lang="en-US"/>
        </a:p>
      </dgm:t>
    </dgm:pt>
    <dgm:pt modelId="{8E36712C-DEE6-4B48-BF06-AAF93D992D5E}" type="sibTrans" cxnId="{3ACE42AF-970B-4F68-A682-C5621AF38431}">
      <dgm:prSet/>
      <dgm:spPr/>
      <dgm:t>
        <a:bodyPr/>
        <a:lstStyle/>
        <a:p>
          <a:endParaRPr lang="en-US"/>
        </a:p>
      </dgm:t>
    </dgm:pt>
    <dgm:pt modelId="{A3A50382-AE53-BA48-B0A8-43639843A13F}" type="pres">
      <dgm:prSet presAssocID="{C12AEDCE-74BB-48A9-B4EC-54662D0D77B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65D9AED-97D9-5443-BF7B-C020DFA4BFC9}" type="pres">
      <dgm:prSet presAssocID="{3BF595A2-F71D-435D-ABD9-0AE517DB49BD}" presName="hierRoot1" presStyleCnt="0"/>
      <dgm:spPr/>
    </dgm:pt>
    <dgm:pt modelId="{F8FC4EC8-4DCD-654C-A3EC-227DCC14C8C4}" type="pres">
      <dgm:prSet presAssocID="{3BF595A2-F71D-435D-ABD9-0AE517DB49BD}" presName="composite" presStyleCnt="0"/>
      <dgm:spPr/>
    </dgm:pt>
    <dgm:pt modelId="{B9D3692E-6A72-DD44-A315-3DBB817ED1A9}" type="pres">
      <dgm:prSet presAssocID="{3BF595A2-F71D-435D-ABD9-0AE517DB49BD}" presName="background" presStyleLbl="node0" presStyleIdx="0" presStyleCnt="4"/>
      <dgm:spPr/>
    </dgm:pt>
    <dgm:pt modelId="{34D94B19-B7F6-AF44-A12D-DE2DC1C8930F}" type="pres">
      <dgm:prSet presAssocID="{3BF595A2-F71D-435D-ABD9-0AE517DB49BD}" presName="text" presStyleLbl="fgAcc0" presStyleIdx="0" presStyleCnt="4">
        <dgm:presLayoutVars>
          <dgm:chPref val="3"/>
        </dgm:presLayoutVars>
      </dgm:prSet>
      <dgm:spPr/>
    </dgm:pt>
    <dgm:pt modelId="{FB9481AF-B593-1A45-A1D2-C880FEA527D0}" type="pres">
      <dgm:prSet presAssocID="{3BF595A2-F71D-435D-ABD9-0AE517DB49BD}" presName="hierChild2" presStyleCnt="0"/>
      <dgm:spPr/>
    </dgm:pt>
    <dgm:pt modelId="{B6FBF0F5-1AD4-3A4C-90B4-634458F696E1}" type="pres">
      <dgm:prSet presAssocID="{92DCEFBB-DEE0-4D0B-ABB8-FB38CC564DC5}" presName="hierRoot1" presStyleCnt="0"/>
      <dgm:spPr/>
    </dgm:pt>
    <dgm:pt modelId="{5C8BE5CE-6F3B-0841-BEF6-3498411F61AB}" type="pres">
      <dgm:prSet presAssocID="{92DCEFBB-DEE0-4D0B-ABB8-FB38CC564DC5}" presName="composite" presStyleCnt="0"/>
      <dgm:spPr/>
    </dgm:pt>
    <dgm:pt modelId="{E8EF68EB-E1FF-BB49-8837-5B05BF7FEB2D}" type="pres">
      <dgm:prSet presAssocID="{92DCEFBB-DEE0-4D0B-ABB8-FB38CC564DC5}" presName="background" presStyleLbl="node0" presStyleIdx="1" presStyleCnt="4"/>
      <dgm:spPr/>
    </dgm:pt>
    <dgm:pt modelId="{1E4241C5-818C-EE41-85D5-04E212A89D63}" type="pres">
      <dgm:prSet presAssocID="{92DCEFBB-DEE0-4D0B-ABB8-FB38CC564DC5}" presName="text" presStyleLbl="fgAcc0" presStyleIdx="1" presStyleCnt="4">
        <dgm:presLayoutVars>
          <dgm:chPref val="3"/>
        </dgm:presLayoutVars>
      </dgm:prSet>
      <dgm:spPr/>
    </dgm:pt>
    <dgm:pt modelId="{87724129-7F46-F34C-998B-5A20A2AA221B}" type="pres">
      <dgm:prSet presAssocID="{92DCEFBB-DEE0-4D0B-ABB8-FB38CC564DC5}" presName="hierChild2" presStyleCnt="0"/>
      <dgm:spPr/>
    </dgm:pt>
    <dgm:pt modelId="{AFC4CED4-2A50-AF4E-B649-E93C600D0A51}" type="pres">
      <dgm:prSet presAssocID="{93A79228-1D80-4704-AB9F-3D077C7D8D38}" presName="hierRoot1" presStyleCnt="0"/>
      <dgm:spPr/>
    </dgm:pt>
    <dgm:pt modelId="{8F3A3331-DC40-3446-B325-DFC4144DC78B}" type="pres">
      <dgm:prSet presAssocID="{93A79228-1D80-4704-AB9F-3D077C7D8D38}" presName="composite" presStyleCnt="0"/>
      <dgm:spPr/>
    </dgm:pt>
    <dgm:pt modelId="{34584D1B-E904-8141-A28D-7EB72251F2D8}" type="pres">
      <dgm:prSet presAssocID="{93A79228-1D80-4704-AB9F-3D077C7D8D38}" presName="background" presStyleLbl="node0" presStyleIdx="2" presStyleCnt="4"/>
      <dgm:spPr/>
    </dgm:pt>
    <dgm:pt modelId="{9536DE95-150F-074F-8090-A42B2697858F}" type="pres">
      <dgm:prSet presAssocID="{93A79228-1D80-4704-AB9F-3D077C7D8D38}" presName="text" presStyleLbl="fgAcc0" presStyleIdx="2" presStyleCnt="4">
        <dgm:presLayoutVars>
          <dgm:chPref val="3"/>
        </dgm:presLayoutVars>
      </dgm:prSet>
      <dgm:spPr/>
    </dgm:pt>
    <dgm:pt modelId="{436EF1D1-9798-A74F-B515-367AD456B401}" type="pres">
      <dgm:prSet presAssocID="{93A79228-1D80-4704-AB9F-3D077C7D8D38}" presName="hierChild2" presStyleCnt="0"/>
      <dgm:spPr/>
    </dgm:pt>
    <dgm:pt modelId="{2F12C96D-A575-2540-984E-DD70EB99C2EC}" type="pres">
      <dgm:prSet presAssocID="{3BF97D2B-2A3A-49F2-B915-569DAA287739}" presName="hierRoot1" presStyleCnt="0"/>
      <dgm:spPr/>
    </dgm:pt>
    <dgm:pt modelId="{8108653D-B214-0848-A6E2-990A70C831C6}" type="pres">
      <dgm:prSet presAssocID="{3BF97D2B-2A3A-49F2-B915-569DAA287739}" presName="composite" presStyleCnt="0"/>
      <dgm:spPr/>
    </dgm:pt>
    <dgm:pt modelId="{E9381935-5343-1848-9DA5-B7EC5CCD65F1}" type="pres">
      <dgm:prSet presAssocID="{3BF97D2B-2A3A-49F2-B915-569DAA287739}" presName="background" presStyleLbl="node0" presStyleIdx="3" presStyleCnt="4"/>
      <dgm:spPr/>
    </dgm:pt>
    <dgm:pt modelId="{F03EAA5A-7C84-E241-BAB8-DAB45687D041}" type="pres">
      <dgm:prSet presAssocID="{3BF97D2B-2A3A-49F2-B915-569DAA287739}" presName="text" presStyleLbl="fgAcc0" presStyleIdx="3" presStyleCnt="4">
        <dgm:presLayoutVars>
          <dgm:chPref val="3"/>
        </dgm:presLayoutVars>
      </dgm:prSet>
      <dgm:spPr/>
    </dgm:pt>
    <dgm:pt modelId="{6ABF81EB-4D56-4E4E-98BC-535AEFD875C8}" type="pres">
      <dgm:prSet presAssocID="{3BF97D2B-2A3A-49F2-B915-569DAA287739}" presName="hierChild2" presStyleCnt="0"/>
      <dgm:spPr/>
    </dgm:pt>
  </dgm:ptLst>
  <dgm:cxnLst>
    <dgm:cxn modelId="{831AED64-18E8-4031-88B9-032D46A18516}" srcId="{C12AEDCE-74BB-48A9-B4EC-54662D0D77B7}" destId="{3BF595A2-F71D-435D-ABD9-0AE517DB49BD}" srcOrd="0" destOrd="0" parTransId="{567E7D00-D3EE-4F9B-AD6F-9BB8DA0AE6B0}" sibTransId="{71A73470-75E9-45E9-BBD5-0758B865DD13}"/>
    <dgm:cxn modelId="{1ADE0B52-38AF-4C22-B5FE-F75DED2E0454}" srcId="{C12AEDCE-74BB-48A9-B4EC-54662D0D77B7}" destId="{92DCEFBB-DEE0-4D0B-ABB8-FB38CC564DC5}" srcOrd="1" destOrd="0" parTransId="{D80B2AE3-CE04-419E-BA4E-4BDA0D49C6A6}" sibTransId="{DA97E769-CAA6-4F67-B8D6-BC59C46545D5}"/>
    <dgm:cxn modelId="{95BAF174-46F0-1D4A-829A-70BCD7E63A21}" type="presOf" srcId="{C12AEDCE-74BB-48A9-B4EC-54662D0D77B7}" destId="{A3A50382-AE53-BA48-B0A8-43639843A13F}" srcOrd="0" destOrd="0" presId="urn:microsoft.com/office/officeart/2005/8/layout/hierarchy1"/>
    <dgm:cxn modelId="{E1018B8A-4457-2F4F-8079-4CE008D9D6C5}" type="presOf" srcId="{93A79228-1D80-4704-AB9F-3D077C7D8D38}" destId="{9536DE95-150F-074F-8090-A42B2697858F}" srcOrd="0" destOrd="0" presId="urn:microsoft.com/office/officeart/2005/8/layout/hierarchy1"/>
    <dgm:cxn modelId="{C9A640A6-D339-BE48-94F6-FAAAE32FD45C}" type="presOf" srcId="{92DCEFBB-DEE0-4D0B-ABB8-FB38CC564DC5}" destId="{1E4241C5-818C-EE41-85D5-04E212A89D63}" srcOrd="0" destOrd="0" presId="urn:microsoft.com/office/officeart/2005/8/layout/hierarchy1"/>
    <dgm:cxn modelId="{0105ABAA-DF3C-4D44-9C9C-ACDFBC65E1AF}" type="presOf" srcId="{3BF595A2-F71D-435D-ABD9-0AE517DB49BD}" destId="{34D94B19-B7F6-AF44-A12D-DE2DC1C8930F}" srcOrd="0" destOrd="0" presId="urn:microsoft.com/office/officeart/2005/8/layout/hierarchy1"/>
    <dgm:cxn modelId="{3ACE42AF-970B-4F68-A682-C5621AF38431}" srcId="{C12AEDCE-74BB-48A9-B4EC-54662D0D77B7}" destId="{3BF97D2B-2A3A-49F2-B915-569DAA287739}" srcOrd="3" destOrd="0" parTransId="{16D2324B-2A74-4C39-AA30-C5C3A138AE85}" sibTransId="{8E36712C-DEE6-4B48-BF06-AAF93D992D5E}"/>
    <dgm:cxn modelId="{8D043DB0-657D-40EF-8619-C07EFD96CD3A}" srcId="{C12AEDCE-74BB-48A9-B4EC-54662D0D77B7}" destId="{93A79228-1D80-4704-AB9F-3D077C7D8D38}" srcOrd="2" destOrd="0" parTransId="{912DEABA-8DBB-45C2-8D77-008AD165A1BE}" sibTransId="{68AAB6CF-8CC6-403E-AFD2-EAE530A75F0B}"/>
    <dgm:cxn modelId="{97F685DF-6A41-704C-8C60-2DC99AE9FF47}" type="presOf" srcId="{3BF97D2B-2A3A-49F2-B915-569DAA287739}" destId="{F03EAA5A-7C84-E241-BAB8-DAB45687D041}" srcOrd="0" destOrd="0" presId="urn:microsoft.com/office/officeart/2005/8/layout/hierarchy1"/>
    <dgm:cxn modelId="{16D68ED8-C7A7-754E-B273-0FA05468226F}" type="presParOf" srcId="{A3A50382-AE53-BA48-B0A8-43639843A13F}" destId="{165D9AED-97D9-5443-BF7B-C020DFA4BFC9}" srcOrd="0" destOrd="0" presId="urn:microsoft.com/office/officeart/2005/8/layout/hierarchy1"/>
    <dgm:cxn modelId="{549F6E3E-D453-E446-8701-D28879120634}" type="presParOf" srcId="{165D9AED-97D9-5443-BF7B-C020DFA4BFC9}" destId="{F8FC4EC8-4DCD-654C-A3EC-227DCC14C8C4}" srcOrd="0" destOrd="0" presId="urn:microsoft.com/office/officeart/2005/8/layout/hierarchy1"/>
    <dgm:cxn modelId="{9936BFAE-C532-8247-9120-15D48356853D}" type="presParOf" srcId="{F8FC4EC8-4DCD-654C-A3EC-227DCC14C8C4}" destId="{B9D3692E-6A72-DD44-A315-3DBB817ED1A9}" srcOrd="0" destOrd="0" presId="urn:microsoft.com/office/officeart/2005/8/layout/hierarchy1"/>
    <dgm:cxn modelId="{E6DC0B5C-731D-D74C-BC6E-091CB1B3B647}" type="presParOf" srcId="{F8FC4EC8-4DCD-654C-A3EC-227DCC14C8C4}" destId="{34D94B19-B7F6-AF44-A12D-DE2DC1C8930F}" srcOrd="1" destOrd="0" presId="urn:microsoft.com/office/officeart/2005/8/layout/hierarchy1"/>
    <dgm:cxn modelId="{5ACA49B6-4DE8-B141-A479-0BF3AF3D065D}" type="presParOf" srcId="{165D9AED-97D9-5443-BF7B-C020DFA4BFC9}" destId="{FB9481AF-B593-1A45-A1D2-C880FEA527D0}" srcOrd="1" destOrd="0" presId="urn:microsoft.com/office/officeart/2005/8/layout/hierarchy1"/>
    <dgm:cxn modelId="{B6C56502-982B-9541-A280-920AC84AAD74}" type="presParOf" srcId="{A3A50382-AE53-BA48-B0A8-43639843A13F}" destId="{B6FBF0F5-1AD4-3A4C-90B4-634458F696E1}" srcOrd="1" destOrd="0" presId="urn:microsoft.com/office/officeart/2005/8/layout/hierarchy1"/>
    <dgm:cxn modelId="{31CE3E2F-766C-A943-824B-3E06AFAED4A0}" type="presParOf" srcId="{B6FBF0F5-1AD4-3A4C-90B4-634458F696E1}" destId="{5C8BE5CE-6F3B-0841-BEF6-3498411F61AB}" srcOrd="0" destOrd="0" presId="urn:microsoft.com/office/officeart/2005/8/layout/hierarchy1"/>
    <dgm:cxn modelId="{0514ACFA-5646-DE46-9CD6-C2F2546DBC42}" type="presParOf" srcId="{5C8BE5CE-6F3B-0841-BEF6-3498411F61AB}" destId="{E8EF68EB-E1FF-BB49-8837-5B05BF7FEB2D}" srcOrd="0" destOrd="0" presId="urn:microsoft.com/office/officeart/2005/8/layout/hierarchy1"/>
    <dgm:cxn modelId="{AA1654AD-7795-6147-A774-45A0DA891D86}" type="presParOf" srcId="{5C8BE5CE-6F3B-0841-BEF6-3498411F61AB}" destId="{1E4241C5-818C-EE41-85D5-04E212A89D63}" srcOrd="1" destOrd="0" presId="urn:microsoft.com/office/officeart/2005/8/layout/hierarchy1"/>
    <dgm:cxn modelId="{45DAF5B1-380E-EB40-8418-EBA44E4C5951}" type="presParOf" srcId="{B6FBF0F5-1AD4-3A4C-90B4-634458F696E1}" destId="{87724129-7F46-F34C-998B-5A20A2AA221B}" srcOrd="1" destOrd="0" presId="urn:microsoft.com/office/officeart/2005/8/layout/hierarchy1"/>
    <dgm:cxn modelId="{DF243EC1-EF73-E14D-8695-30B559EC0331}" type="presParOf" srcId="{A3A50382-AE53-BA48-B0A8-43639843A13F}" destId="{AFC4CED4-2A50-AF4E-B649-E93C600D0A51}" srcOrd="2" destOrd="0" presId="urn:microsoft.com/office/officeart/2005/8/layout/hierarchy1"/>
    <dgm:cxn modelId="{6E0DCC38-AF61-F74E-A3AE-2F5500A7EC76}" type="presParOf" srcId="{AFC4CED4-2A50-AF4E-B649-E93C600D0A51}" destId="{8F3A3331-DC40-3446-B325-DFC4144DC78B}" srcOrd="0" destOrd="0" presId="urn:microsoft.com/office/officeart/2005/8/layout/hierarchy1"/>
    <dgm:cxn modelId="{1FA024FA-2703-A544-9F77-9CA66DF163D9}" type="presParOf" srcId="{8F3A3331-DC40-3446-B325-DFC4144DC78B}" destId="{34584D1B-E904-8141-A28D-7EB72251F2D8}" srcOrd="0" destOrd="0" presId="urn:microsoft.com/office/officeart/2005/8/layout/hierarchy1"/>
    <dgm:cxn modelId="{FAC304D0-6FBE-E94D-9161-1E582D19BFE8}" type="presParOf" srcId="{8F3A3331-DC40-3446-B325-DFC4144DC78B}" destId="{9536DE95-150F-074F-8090-A42B2697858F}" srcOrd="1" destOrd="0" presId="urn:microsoft.com/office/officeart/2005/8/layout/hierarchy1"/>
    <dgm:cxn modelId="{001B05C6-C7AA-0B47-8419-E5BC1119DA64}" type="presParOf" srcId="{AFC4CED4-2A50-AF4E-B649-E93C600D0A51}" destId="{436EF1D1-9798-A74F-B515-367AD456B401}" srcOrd="1" destOrd="0" presId="urn:microsoft.com/office/officeart/2005/8/layout/hierarchy1"/>
    <dgm:cxn modelId="{47A42529-0593-CD4B-B8E1-9D6F7178108F}" type="presParOf" srcId="{A3A50382-AE53-BA48-B0A8-43639843A13F}" destId="{2F12C96D-A575-2540-984E-DD70EB99C2EC}" srcOrd="3" destOrd="0" presId="urn:microsoft.com/office/officeart/2005/8/layout/hierarchy1"/>
    <dgm:cxn modelId="{6A2BE912-C4CE-8642-850C-42557D598BED}" type="presParOf" srcId="{2F12C96D-A575-2540-984E-DD70EB99C2EC}" destId="{8108653D-B214-0848-A6E2-990A70C831C6}" srcOrd="0" destOrd="0" presId="urn:microsoft.com/office/officeart/2005/8/layout/hierarchy1"/>
    <dgm:cxn modelId="{CCF84E20-C5F7-024F-A17F-AD07CB9A550C}" type="presParOf" srcId="{8108653D-B214-0848-A6E2-990A70C831C6}" destId="{E9381935-5343-1848-9DA5-B7EC5CCD65F1}" srcOrd="0" destOrd="0" presId="urn:microsoft.com/office/officeart/2005/8/layout/hierarchy1"/>
    <dgm:cxn modelId="{47374092-4AD3-FC48-93CD-22CD058840B6}" type="presParOf" srcId="{8108653D-B214-0848-A6E2-990A70C831C6}" destId="{F03EAA5A-7C84-E241-BAB8-DAB45687D041}" srcOrd="1" destOrd="0" presId="urn:microsoft.com/office/officeart/2005/8/layout/hierarchy1"/>
    <dgm:cxn modelId="{68E06D05-5CDB-1F48-8513-09932290C304}" type="presParOf" srcId="{2F12C96D-A575-2540-984E-DD70EB99C2EC}" destId="{6ABF81EB-4D56-4E4E-98BC-535AEFD875C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892D6E-6DF7-4763-8A84-18574286046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CB4699B-2B7E-4B53-8A1A-D77086F89827}">
      <dgm:prSet/>
      <dgm:spPr/>
      <dgm:t>
        <a:bodyPr/>
        <a:lstStyle/>
        <a:p>
          <a:r>
            <a:rPr lang="en-US"/>
            <a:t>Çapraz doğrulama setinde 500 örnek var.</a:t>
          </a:r>
        </a:p>
      </dgm:t>
    </dgm:pt>
    <dgm:pt modelId="{DC3BC8C6-BD20-46EE-A1C6-5CC52726979D}" type="parTrans" cxnId="{56658741-8AAF-400D-B22D-7003102DABE6}">
      <dgm:prSet/>
      <dgm:spPr/>
      <dgm:t>
        <a:bodyPr/>
        <a:lstStyle/>
        <a:p>
          <a:endParaRPr lang="en-US"/>
        </a:p>
      </dgm:t>
    </dgm:pt>
    <dgm:pt modelId="{7FEB7614-B2BD-425D-AB2F-3E8A65586ECA}" type="sibTrans" cxnId="{56658741-8AAF-400D-B22D-7003102DABE6}">
      <dgm:prSet/>
      <dgm:spPr/>
      <dgm:t>
        <a:bodyPr/>
        <a:lstStyle/>
        <a:p>
          <a:endParaRPr lang="en-US"/>
        </a:p>
      </dgm:t>
    </dgm:pt>
    <dgm:pt modelId="{6C19F8CB-E4F2-416E-84F7-3434BED4BF9D}">
      <dgm:prSet/>
      <dgm:spPr/>
      <dgm:t>
        <a:bodyPr/>
        <a:lstStyle/>
        <a:p>
          <a:r>
            <a:rPr lang="en-US"/>
            <a:t>Algoritma 100 tanesini yanlış sınıflandırıyor.</a:t>
          </a:r>
        </a:p>
      </dgm:t>
    </dgm:pt>
    <dgm:pt modelId="{29CBA893-10F0-4D8D-A77E-947426A81DFD}" type="parTrans" cxnId="{4AC72B00-7BEE-4E58-883F-D026EC5B42E2}">
      <dgm:prSet/>
      <dgm:spPr/>
      <dgm:t>
        <a:bodyPr/>
        <a:lstStyle/>
        <a:p>
          <a:endParaRPr lang="en-US"/>
        </a:p>
      </dgm:t>
    </dgm:pt>
    <dgm:pt modelId="{F83D3A78-8210-4B3A-AE9B-81E00C460E74}" type="sibTrans" cxnId="{4AC72B00-7BEE-4E58-883F-D026EC5B42E2}">
      <dgm:prSet/>
      <dgm:spPr/>
      <dgm:t>
        <a:bodyPr/>
        <a:lstStyle/>
        <a:p>
          <a:endParaRPr lang="en-US"/>
        </a:p>
      </dgm:t>
    </dgm:pt>
    <dgm:pt modelId="{FBA84A39-6058-4CE7-8BCD-2F598E0B46D6}">
      <dgm:prSet/>
      <dgm:spPr/>
      <dgm:t>
        <a:bodyPr/>
        <a:lstStyle/>
        <a:p>
          <a:r>
            <a:rPr lang="en-US"/>
            <a:t>100 örneği manuel olarak inceleyip, ortak özelliklere göre kategorize et.</a:t>
          </a:r>
        </a:p>
      </dgm:t>
    </dgm:pt>
    <dgm:pt modelId="{D598C9D2-4BC9-44F3-8C23-06F39EC3107F}" type="parTrans" cxnId="{9D8DC46A-AFDC-4080-8FC6-2B33465031CC}">
      <dgm:prSet/>
      <dgm:spPr/>
      <dgm:t>
        <a:bodyPr/>
        <a:lstStyle/>
        <a:p>
          <a:endParaRPr lang="en-US"/>
        </a:p>
      </dgm:t>
    </dgm:pt>
    <dgm:pt modelId="{2521D278-5300-438A-9471-6E8BA477882F}" type="sibTrans" cxnId="{9D8DC46A-AFDC-4080-8FC6-2B33465031CC}">
      <dgm:prSet/>
      <dgm:spPr/>
      <dgm:t>
        <a:bodyPr/>
        <a:lstStyle/>
        <a:p>
          <a:endParaRPr lang="en-US"/>
        </a:p>
      </dgm:t>
    </dgm:pt>
    <dgm:pt modelId="{4F886C4A-6817-4F14-9450-DC82D37F5C81}">
      <dgm:prSet/>
      <dgm:spPr/>
      <dgm:t>
        <a:bodyPr/>
        <a:lstStyle/>
        <a:p>
          <a:r>
            <a:rPr lang="en-US"/>
            <a:t>Pharma:</a:t>
          </a:r>
        </a:p>
      </dgm:t>
    </dgm:pt>
    <dgm:pt modelId="{1904209C-A340-47A7-8001-9FC2901F5B6B}" type="parTrans" cxnId="{35374E91-2673-4A25-AE20-31227DD313AD}">
      <dgm:prSet/>
      <dgm:spPr/>
      <dgm:t>
        <a:bodyPr/>
        <a:lstStyle/>
        <a:p>
          <a:endParaRPr lang="en-US"/>
        </a:p>
      </dgm:t>
    </dgm:pt>
    <dgm:pt modelId="{8DE23583-B625-430F-8017-E356C4353139}" type="sibTrans" cxnId="{35374E91-2673-4A25-AE20-31227DD313AD}">
      <dgm:prSet/>
      <dgm:spPr/>
      <dgm:t>
        <a:bodyPr/>
        <a:lstStyle/>
        <a:p>
          <a:endParaRPr lang="en-US"/>
        </a:p>
      </dgm:t>
    </dgm:pt>
    <dgm:pt modelId="{68A83341-C0EB-4982-BCCF-2702960EDCE9}">
      <dgm:prSet/>
      <dgm:spPr/>
      <dgm:t>
        <a:bodyPr/>
        <a:lstStyle/>
        <a:p>
          <a:r>
            <a:rPr lang="en-US"/>
            <a:t>• Kasıtlı yazım hataları (w4tches, medicine)</a:t>
          </a:r>
        </a:p>
      </dgm:t>
    </dgm:pt>
    <dgm:pt modelId="{5847EF29-3196-405D-9C6D-35939609D570}" type="parTrans" cxnId="{14D44F89-8A62-420D-A98D-A2EB20E68448}">
      <dgm:prSet/>
      <dgm:spPr/>
      <dgm:t>
        <a:bodyPr/>
        <a:lstStyle/>
        <a:p>
          <a:endParaRPr lang="en-US"/>
        </a:p>
      </dgm:t>
    </dgm:pt>
    <dgm:pt modelId="{991E857F-60EF-4042-A040-1E24D55DF840}" type="sibTrans" cxnId="{14D44F89-8A62-420D-A98D-A2EB20E68448}">
      <dgm:prSet/>
      <dgm:spPr/>
      <dgm:t>
        <a:bodyPr/>
        <a:lstStyle/>
        <a:p>
          <a:endParaRPr lang="en-US"/>
        </a:p>
      </dgm:t>
    </dgm:pt>
    <dgm:pt modelId="{14185082-3E36-4756-A0C6-36D19AB9BC49}">
      <dgm:prSet/>
      <dgm:spPr/>
      <dgm:t>
        <a:bodyPr/>
        <a:lstStyle/>
        <a:p>
          <a:r>
            <a:rPr lang="en-US"/>
            <a:t>• Sıra dışı e-posta yönlendirmesi</a:t>
          </a:r>
        </a:p>
      </dgm:t>
    </dgm:pt>
    <dgm:pt modelId="{4FE71195-EC29-4441-8034-300BB8AD5D37}" type="parTrans" cxnId="{FD240093-7872-4DBE-89B5-23BAE9E8F466}">
      <dgm:prSet/>
      <dgm:spPr/>
      <dgm:t>
        <a:bodyPr/>
        <a:lstStyle/>
        <a:p>
          <a:endParaRPr lang="en-US"/>
        </a:p>
      </dgm:t>
    </dgm:pt>
    <dgm:pt modelId="{979E654D-8A54-4F62-A729-99750F5D21FD}" type="sibTrans" cxnId="{FD240093-7872-4DBE-89B5-23BAE9E8F466}">
      <dgm:prSet/>
      <dgm:spPr/>
      <dgm:t>
        <a:bodyPr/>
        <a:lstStyle/>
        <a:p>
          <a:endParaRPr lang="en-US"/>
        </a:p>
      </dgm:t>
    </dgm:pt>
    <dgm:pt modelId="{08221DEB-1FFD-49D3-B30E-45CC32753F17}">
      <dgm:prSet/>
      <dgm:spPr/>
      <dgm:t>
        <a:bodyPr/>
        <a:lstStyle/>
        <a:p>
          <a:r>
            <a:rPr lang="en-US"/>
            <a:t>• Şifre çalmaya yönelik (phishing)</a:t>
          </a:r>
        </a:p>
      </dgm:t>
    </dgm:pt>
    <dgm:pt modelId="{0DFB465B-72B9-40DB-8CD6-12E80F302ACD}" type="parTrans" cxnId="{4E62EA2B-2534-4C30-81B5-13718D48CE42}">
      <dgm:prSet/>
      <dgm:spPr/>
      <dgm:t>
        <a:bodyPr/>
        <a:lstStyle/>
        <a:p>
          <a:endParaRPr lang="en-US"/>
        </a:p>
      </dgm:t>
    </dgm:pt>
    <dgm:pt modelId="{3F0F6DEE-FC97-400A-B39F-75D73182B938}" type="sibTrans" cxnId="{4E62EA2B-2534-4C30-81B5-13718D48CE42}">
      <dgm:prSet/>
      <dgm:spPr/>
      <dgm:t>
        <a:bodyPr/>
        <a:lstStyle/>
        <a:p>
          <a:endParaRPr lang="en-US"/>
        </a:p>
      </dgm:t>
    </dgm:pt>
    <dgm:pt modelId="{CF549BEA-6677-41F8-9D71-25042BEF3B31}">
      <dgm:prSet/>
      <dgm:spPr/>
      <dgm:t>
        <a:bodyPr/>
        <a:lstStyle/>
        <a:p>
          <a:r>
            <a:rPr lang="en-US"/>
            <a:t>• Gövdeye yerleştirilmiş spam mesajlar</a:t>
          </a:r>
        </a:p>
      </dgm:t>
    </dgm:pt>
    <dgm:pt modelId="{B6D49696-38D2-40EE-9D03-5B05A6B3C7C1}" type="parTrans" cxnId="{9EFED3A4-B546-4566-A604-4A30E5585F43}">
      <dgm:prSet/>
      <dgm:spPr/>
      <dgm:t>
        <a:bodyPr/>
        <a:lstStyle/>
        <a:p>
          <a:endParaRPr lang="en-US"/>
        </a:p>
      </dgm:t>
    </dgm:pt>
    <dgm:pt modelId="{25970602-B7D6-46E6-A66C-F6CCC633285E}" type="sibTrans" cxnId="{9EFED3A4-B546-4566-A604-4A30E5585F43}">
      <dgm:prSet/>
      <dgm:spPr/>
      <dgm:t>
        <a:bodyPr/>
        <a:lstStyle/>
        <a:p>
          <a:endParaRPr lang="en-US"/>
        </a:p>
      </dgm:t>
    </dgm:pt>
    <dgm:pt modelId="{F37D3AB5-09A0-DF42-8023-34343476E843}" type="pres">
      <dgm:prSet presAssocID="{43892D6E-6DF7-4763-8A84-185742860467}" presName="Name0" presStyleCnt="0">
        <dgm:presLayoutVars>
          <dgm:dir/>
          <dgm:resizeHandles val="exact"/>
        </dgm:presLayoutVars>
      </dgm:prSet>
      <dgm:spPr/>
    </dgm:pt>
    <dgm:pt modelId="{912037CD-4B96-554B-8169-F8C1BC19A049}" type="pres">
      <dgm:prSet presAssocID="{2CB4699B-2B7E-4B53-8A1A-D77086F89827}" presName="node" presStyleLbl="node1" presStyleIdx="0" presStyleCnt="8">
        <dgm:presLayoutVars>
          <dgm:bulletEnabled val="1"/>
        </dgm:presLayoutVars>
      </dgm:prSet>
      <dgm:spPr/>
    </dgm:pt>
    <dgm:pt modelId="{3F3A908B-94C0-3C4C-881A-ED4E9B4282AD}" type="pres">
      <dgm:prSet presAssocID="{7FEB7614-B2BD-425D-AB2F-3E8A65586ECA}" presName="sibTrans" presStyleLbl="sibTrans1D1" presStyleIdx="0" presStyleCnt="7"/>
      <dgm:spPr/>
    </dgm:pt>
    <dgm:pt modelId="{96E8637A-EB6C-E948-998F-DB1B54F6742A}" type="pres">
      <dgm:prSet presAssocID="{7FEB7614-B2BD-425D-AB2F-3E8A65586ECA}" presName="connectorText" presStyleLbl="sibTrans1D1" presStyleIdx="0" presStyleCnt="7"/>
      <dgm:spPr/>
    </dgm:pt>
    <dgm:pt modelId="{5740388F-C5B5-9E41-8929-6A4772090FFA}" type="pres">
      <dgm:prSet presAssocID="{6C19F8CB-E4F2-416E-84F7-3434BED4BF9D}" presName="node" presStyleLbl="node1" presStyleIdx="1" presStyleCnt="8">
        <dgm:presLayoutVars>
          <dgm:bulletEnabled val="1"/>
        </dgm:presLayoutVars>
      </dgm:prSet>
      <dgm:spPr/>
    </dgm:pt>
    <dgm:pt modelId="{7B5EB02A-F5BA-FF4D-B51B-8D353E9AEDB3}" type="pres">
      <dgm:prSet presAssocID="{F83D3A78-8210-4B3A-AE9B-81E00C460E74}" presName="sibTrans" presStyleLbl="sibTrans1D1" presStyleIdx="1" presStyleCnt="7"/>
      <dgm:spPr/>
    </dgm:pt>
    <dgm:pt modelId="{F8BE5186-41B8-B44B-B903-662860509ACF}" type="pres">
      <dgm:prSet presAssocID="{F83D3A78-8210-4B3A-AE9B-81E00C460E74}" presName="connectorText" presStyleLbl="sibTrans1D1" presStyleIdx="1" presStyleCnt="7"/>
      <dgm:spPr/>
    </dgm:pt>
    <dgm:pt modelId="{45674CD2-C2F8-4849-BE89-A369B6005D2F}" type="pres">
      <dgm:prSet presAssocID="{FBA84A39-6058-4CE7-8BCD-2F598E0B46D6}" presName="node" presStyleLbl="node1" presStyleIdx="2" presStyleCnt="8">
        <dgm:presLayoutVars>
          <dgm:bulletEnabled val="1"/>
        </dgm:presLayoutVars>
      </dgm:prSet>
      <dgm:spPr/>
    </dgm:pt>
    <dgm:pt modelId="{4534A593-761C-3E42-BFC2-F7273959AF55}" type="pres">
      <dgm:prSet presAssocID="{2521D278-5300-438A-9471-6E8BA477882F}" presName="sibTrans" presStyleLbl="sibTrans1D1" presStyleIdx="2" presStyleCnt="7"/>
      <dgm:spPr/>
    </dgm:pt>
    <dgm:pt modelId="{BC9A9BF8-3E34-CF42-B6A1-FEDE5E277B84}" type="pres">
      <dgm:prSet presAssocID="{2521D278-5300-438A-9471-6E8BA477882F}" presName="connectorText" presStyleLbl="sibTrans1D1" presStyleIdx="2" presStyleCnt="7"/>
      <dgm:spPr/>
    </dgm:pt>
    <dgm:pt modelId="{BD98688B-5F5C-C348-B91F-0FF09376C73A}" type="pres">
      <dgm:prSet presAssocID="{4F886C4A-6817-4F14-9450-DC82D37F5C81}" presName="node" presStyleLbl="node1" presStyleIdx="3" presStyleCnt="8">
        <dgm:presLayoutVars>
          <dgm:bulletEnabled val="1"/>
        </dgm:presLayoutVars>
      </dgm:prSet>
      <dgm:spPr/>
    </dgm:pt>
    <dgm:pt modelId="{BB5BD1BD-FCD5-AD47-BA87-CD27321FCE60}" type="pres">
      <dgm:prSet presAssocID="{8DE23583-B625-430F-8017-E356C4353139}" presName="sibTrans" presStyleLbl="sibTrans1D1" presStyleIdx="3" presStyleCnt="7"/>
      <dgm:spPr/>
    </dgm:pt>
    <dgm:pt modelId="{8B265C6A-E12C-9C4A-80D9-C68FB78DE11E}" type="pres">
      <dgm:prSet presAssocID="{8DE23583-B625-430F-8017-E356C4353139}" presName="connectorText" presStyleLbl="sibTrans1D1" presStyleIdx="3" presStyleCnt="7"/>
      <dgm:spPr/>
    </dgm:pt>
    <dgm:pt modelId="{0BE84187-4FD7-4D41-921D-619B0923352E}" type="pres">
      <dgm:prSet presAssocID="{68A83341-C0EB-4982-BCCF-2702960EDCE9}" presName="node" presStyleLbl="node1" presStyleIdx="4" presStyleCnt="8">
        <dgm:presLayoutVars>
          <dgm:bulletEnabled val="1"/>
        </dgm:presLayoutVars>
      </dgm:prSet>
      <dgm:spPr/>
    </dgm:pt>
    <dgm:pt modelId="{65C3D506-AB18-EE43-B33F-EFA3F6E09BC9}" type="pres">
      <dgm:prSet presAssocID="{991E857F-60EF-4042-A040-1E24D55DF840}" presName="sibTrans" presStyleLbl="sibTrans1D1" presStyleIdx="4" presStyleCnt="7"/>
      <dgm:spPr/>
    </dgm:pt>
    <dgm:pt modelId="{054BE652-07DE-DD42-AE78-7029D8D41241}" type="pres">
      <dgm:prSet presAssocID="{991E857F-60EF-4042-A040-1E24D55DF840}" presName="connectorText" presStyleLbl="sibTrans1D1" presStyleIdx="4" presStyleCnt="7"/>
      <dgm:spPr/>
    </dgm:pt>
    <dgm:pt modelId="{F17C8121-724C-6046-8060-A5C87D69A4E1}" type="pres">
      <dgm:prSet presAssocID="{14185082-3E36-4756-A0C6-36D19AB9BC49}" presName="node" presStyleLbl="node1" presStyleIdx="5" presStyleCnt="8">
        <dgm:presLayoutVars>
          <dgm:bulletEnabled val="1"/>
        </dgm:presLayoutVars>
      </dgm:prSet>
      <dgm:spPr/>
    </dgm:pt>
    <dgm:pt modelId="{AE214C22-5214-F144-A413-C1C927C7DEFE}" type="pres">
      <dgm:prSet presAssocID="{979E654D-8A54-4F62-A729-99750F5D21FD}" presName="sibTrans" presStyleLbl="sibTrans1D1" presStyleIdx="5" presStyleCnt="7"/>
      <dgm:spPr/>
    </dgm:pt>
    <dgm:pt modelId="{66232066-5148-1849-B172-23FCA4FB6ED3}" type="pres">
      <dgm:prSet presAssocID="{979E654D-8A54-4F62-A729-99750F5D21FD}" presName="connectorText" presStyleLbl="sibTrans1D1" presStyleIdx="5" presStyleCnt="7"/>
      <dgm:spPr/>
    </dgm:pt>
    <dgm:pt modelId="{81573133-96F8-2348-95F5-5F6B7423FDF6}" type="pres">
      <dgm:prSet presAssocID="{08221DEB-1FFD-49D3-B30E-45CC32753F17}" presName="node" presStyleLbl="node1" presStyleIdx="6" presStyleCnt="8">
        <dgm:presLayoutVars>
          <dgm:bulletEnabled val="1"/>
        </dgm:presLayoutVars>
      </dgm:prSet>
      <dgm:spPr/>
    </dgm:pt>
    <dgm:pt modelId="{E05946CE-C899-C34B-A2B6-08FB4B8E97FF}" type="pres">
      <dgm:prSet presAssocID="{3F0F6DEE-FC97-400A-B39F-75D73182B938}" presName="sibTrans" presStyleLbl="sibTrans1D1" presStyleIdx="6" presStyleCnt="7"/>
      <dgm:spPr/>
    </dgm:pt>
    <dgm:pt modelId="{D5643100-8FEF-2247-8F4B-1B4EBDB0A92C}" type="pres">
      <dgm:prSet presAssocID="{3F0F6DEE-FC97-400A-B39F-75D73182B938}" presName="connectorText" presStyleLbl="sibTrans1D1" presStyleIdx="6" presStyleCnt="7"/>
      <dgm:spPr/>
    </dgm:pt>
    <dgm:pt modelId="{8875DC91-399C-6B43-B9E7-53D0FC8CFAB4}" type="pres">
      <dgm:prSet presAssocID="{CF549BEA-6677-41F8-9D71-25042BEF3B31}" presName="node" presStyleLbl="node1" presStyleIdx="7" presStyleCnt="8">
        <dgm:presLayoutVars>
          <dgm:bulletEnabled val="1"/>
        </dgm:presLayoutVars>
      </dgm:prSet>
      <dgm:spPr/>
    </dgm:pt>
  </dgm:ptLst>
  <dgm:cxnLst>
    <dgm:cxn modelId="{4AC72B00-7BEE-4E58-883F-D026EC5B42E2}" srcId="{43892D6E-6DF7-4763-8A84-185742860467}" destId="{6C19F8CB-E4F2-416E-84F7-3434BED4BF9D}" srcOrd="1" destOrd="0" parTransId="{29CBA893-10F0-4D8D-A77E-947426A81DFD}" sibTransId="{F83D3A78-8210-4B3A-AE9B-81E00C460E74}"/>
    <dgm:cxn modelId="{F1F47903-A45A-AD44-BA89-757593BBC55D}" type="presOf" srcId="{2CB4699B-2B7E-4B53-8A1A-D77086F89827}" destId="{912037CD-4B96-554B-8169-F8C1BC19A049}" srcOrd="0" destOrd="0" presId="urn:microsoft.com/office/officeart/2016/7/layout/RepeatingBendingProcessNew"/>
    <dgm:cxn modelId="{804FC30A-A956-304B-BE59-F9276291AA29}" type="presOf" srcId="{8DE23583-B625-430F-8017-E356C4353139}" destId="{BB5BD1BD-FCD5-AD47-BA87-CD27321FCE60}" srcOrd="0" destOrd="0" presId="urn:microsoft.com/office/officeart/2016/7/layout/RepeatingBendingProcessNew"/>
    <dgm:cxn modelId="{E84D9F11-F6B4-2042-816D-D9E5ED9EA191}" type="presOf" srcId="{CF549BEA-6677-41F8-9D71-25042BEF3B31}" destId="{8875DC91-399C-6B43-B9E7-53D0FC8CFAB4}" srcOrd="0" destOrd="0" presId="urn:microsoft.com/office/officeart/2016/7/layout/RepeatingBendingProcessNew"/>
    <dgm:cxn modelId="{ED9D9E15-72E9-8D46-9D2E-354F95D30E3B}" type="presOf" srcId="{991E857F-60EF-4042-A040-1E24D55DF840}" destId="{054BE652-07DE-DD42-AE78-7029D8D41241}" srcOrd="1" destOrd="0" presId="urn:microsoft.com/office/officeart/2016/7/layout/RepeatingBendingProcessNew"/>
    <dgm:cxn modelId="{4E62EA2B-2534-4C30-81B5-13718D48CE42}" srcId="{43892D6E-6DF7-4763-8A84-185742860467}" destId="{08221DEB-1FFD-49D3-B30E-45CC32753F17}" srcOrd="6" destOrd="0" parTransId="{0DFB465B-72B9-40DB-8CD6-12E80F302ACD}" sibTransId="{3F0F6DEE-FC97-400A-B39F-75D73182B938}"/>
    <dgm:cxn modelId="{A4E4E02E-294F-DE43-9125-E9C8EC6BAE47}" type="presOf" srcId="{6C19F8CB-E4F2-416E-84F7-3434BED4BF9D}" destId="{5740388F-C5B5-9E41-8929-6A4772090FFA}" srcOrd="0" destOrd="0" presId="urn:microsoft.com/office/officeart/2016/7/layout/RepeatingBendingProcessNew"/>
    <dgm:cxn modelId="{9EBF113C-DE09-F04D-A245-F687AC2B9E0C}" type="presOf" srcId="{43892D6E-6DF7-4763-8A84-185742860467}" destId="{F37D3AB5-09A0-DF42-8023-34343476E843}" srcOrd="0" destOrd="0" presId="urn:microsoft.com/office/officeart/2016/7/layout/RepeatingBendingProcessNew"/>
    <dgm:cxn modelId="{56658741-8AAF-400D-B22D-7003102DABE6}" srcId="{43892D6E-6DF7-4763-8A84-185742860467}" destId="{2CB4699B-2B7E-4B53-8A1A-D77086F89827}" srcOrd="0" destOrd="0" parTransId="{DC3BC8C6-BD20-46EE-A1C6-5CC52726979D}" sibTransId="{7FEB7614-B2BD-425D-AB2F-3E8A65586ECA}"/>
    <dgm:cxn modelId="{CFA50848-FD86-8040-BE31-F8E3E9586DF9}" type="presOf" srcId="{FBA84A39-6058-4CE7-8BCD-2F598E0B46D6}" destId="{45674CD2-C2F8-4849-BE89-A369B6005D2F}" srcOrd="0" destOrd="0" presId="urn:microsoft.com/office/officeart/2016/7/layout/RepeatingBendingProcessNew"/>
    <dgm:cxn modelId="{9D8DC46A-AFDC-4080-8FC6-2B33465031CC}" srcId="{43892D6E-6DF7-4763-8A84-185742860467}" destId="{FBA84A39-6058-4CE7-8BCD-2F598E0B46D6}" srcOrd="2" destOrd="0" parTransId="{D598C9D2-4BC9-44F3-8C23-06F39EC3107F}" sibTransId="{2521D278-5300-438A-9471-6E8BA477882F}"/>
    <dgm:cxn modelId="{F869E17B-FBB8-C646-8176-18325DB13C79}" type="presOf" srcId="{979E654D-8A54-4F62-A729-99750F5D21FD}" destId="{AE214C22-5214-F144-A413-C1C927C7DEFE}" srcOrd="0" destOrd="0" presId="urn:microsoft.com/office/officeart/2016/7/layout/RepeatingBendingProcessNew"/>
    <dgm:cxn modelId="{9900A47D-9984-834C-ABD7-F362F37CB468}" type="presOf" srcId="{F83D3A78-8210-4B3A-AE9B-81E00C460E74}" destId="{7B5EB02A-F5BA-FF4D-B51B-8D353E9AEDB3}" srcOrd="0" destOrd="0" presId="urn:microsoft.com/office/officeart/2016/7/layout/RepeatingBendingProcessNew"/>
    <dgm:cxn modelId="{14D44F89-8A62-420D-A98D-A2EB20E68448}" srcId="{43892D6E-6DF7-4763-8A84-185742860467}" destId="{68A83341-C0EB-4982-BCCF-2702960EDCE9}" srcOrd="4" destOrd="0" parTransId="{5847EF29-3196-405D-9C6D-35939609D570}" sibTransId="{991E857F-60EF-4042-A040-1E24D55DF840}"/>
    <dgm:cxn modelId="{1FFBD38B-A89B-824C-852B-2912B0352C70}" type="presOf" srcId="{F83D3A78-8210-4B3A-AE9B-81E00C460E74}" destId="{F8BE5186-41B8-B44B-B903-662860509ACF}" srcOrd="1" destOrd="0" presId="urn:microsoft.com/office/officeart/2016/7/layout/RepeatingBendingProcessNew"/>
    <dgm:cxn modelId="{1786F18D-DD59-4C49-9AF9-35CDB42A8FF7}" type="presOf" srcId="{14185082-3E36-4756-A0C6-36D19AB9BC49}" destId="{F17C8121-724C-6046-8060-A5C87D69A4E1}" srcOrd="0" destOrd="0" presId="urn:microsoft.com/office/officeart/2016/7/layout/RepeatingBendingProcessNew"/>
    <dgm:cxn modelId="{35374E91-2673-4A25-AE20-31227DD313AD}" srcId="{43892D6E-6DF7-4763-8A84-185742860467}" destId="{4F886C4A-6817-4F14-9450-DC82D37F5C81}" srcOrd="3" destOrd="0" parTransId="{1904209C-A340-47A7-8001-9FC2901F5B6B}" sibTransId="{8DE23583-B625-430F-8017-E356C4353139}"/>
    <dgm:cxn modelId="{FD240093-7872-4DBE-89B5-23BAE9E8F466}" srcId="{43892D6E-6DF7-4763-8A84-185742860467}" destId="{14185082-3E36-4756-A0C6-36D19AB9BC49}" srcOrd="5" destOrd="0" parTransId="{4FE71195-EC29-4441-8034-300BB8AD5D37}" sibTransId="{979E654D-8A54-4F62-A729-99750F5D21FD}"/>
    <dgm:cxn modelId="{86301CA1-48B4-BE4D-9624-DB46F47B09E7}" type="presOf" srcId="{68A83341-C0EB-4982-BCCF-2702960EDCE9}" destId="{0BE84187-4FD7-4D41-921D-619B0923352E}" srcOrd="0" destOrd="0" presId="urn:microsoft.com/office/officeart/2016/7/layout/RepeatingBendingProcessNew"/>
    <dgm:cxn modelId="{389A9DA2-0B55-254C-9B57-9D9FA0AA726A}" type="presOf" srcId="{7FEB7614-B2BD-425D-AB2F-3E8A65586ECA}" destId="{3F3A908B-94C0-3C4C-881A-ED4E9B4282AD}" srcOrd="0" destOrd="0" presId="urn:microsoft.com/office/officeart/2016/7/layout/RepeatingBendingProcessNew"/>
    <dgm:cxn modelId="{9EFED3A4-B546-4566-A604-4A30E5585F43}" srcId="{43892D6E-6DF7-4763-8A84-185742860467}" destId="{CF549BEA-6677-41F8-9D71-25042BEF3B31}" srcOrd="7" destOrd="0" parTransId="{B6D49696-38D2-40EE-9D03-5B05A6B3C7C1}" sibTransId="{25970602-B7D6-46E6-A66C-F6CCC633285E}"/>
    <dgm:cxn modelId="{539F86AC-0A51-A14C-A84B-09663D4E4DD6}" type="presOf" srcId="{2521D278-5300-438A-9471-6E8BA477882F}" destId="{BC9A9BF8-3E34-CF42-B6A1-FEDE5E277B84}" srcOrd="1" destOrd="0" presId="urn:microsoft.com/office/officeart/2016/7/layout/RepeatingBendingProcessNew"/>
    <dgm:cxn modelId="{9EF908B1-9C9F-8B4A-B7F6-712AF2B2930A}" type="presOf" srcId="{3F0F6DEE-FC97-400A-B39F-75D73182B938}" destId="{D5643100-8FEF-2247-8F4B-1B4EBDB0A92C}" srcOrd="1" destOrd="0" presId="urn:microsoft.com/office/officeart/2016/7/layout/RepeatingBendingProcessNew"/>
    <dgm:cxn modelId="{8EA15CB2-5DB4-924E-8181-E86A17296515}" type="presOf" srcId="{4F886C4A-6817-4F14-9450-DC82D37F5C81}" destId="{BD98688B-5F5C-C348-B91F-0FF09376C73A}" srcOrd="0" destOrd="0" presId="urn:microsoft.com/office/officeart/2016/7/layout/RepeatingBendingProcessNew"/>
    <dgm:cxn modelId="{1F644AB2-B96D-F847-AB20-11C88EBA40A5}" type="presOf" srcId="{3F0F6DEE-FC97-400A-B39F-75D73182B938}" destId="{E05946CE-C899-C34B-A2B6-08FB4B8E97FF}" srcOrd="0" destOrd="0" presId="urn:microsoft.com/office/officeart/2016/7/layout/RepeatingBendingProcessNew"/>
    <dgm:cxn modelId="{FD33C7B2-9E4E-604C-AD5A-3D945AD93578}" type="presOf" srcId="{991E857F-60EF-4042-A040-1E24D55DF840}" destId="{65C3D506-AB18-EE43-B33F-EFA3F6E09BC9}" srcOrd="0" destOrd="0" presId="urn:microsoft.com/office/officeart/2016/7/layout/RepeatingBendingProcessNew"/>
    <dgm:cxn modelId="{A44F3BD3-4A2F-244A-BA45-3D1FE2489300}" type="presOf" srcId="{8DE23583-B625-430F-8017-E356C4353139}" destId="{8B265C6A-E12C-9C4A-80D9-C68FB78DE11E}" srcOrd="1" destOrd="0" presId="urn:microsoft.com/office/officeart/2016/7/layout/RepeatingBendingProcessNew"/>
    <dgm:cxn modelId="{A26527D4-CD7B-4341-8A46-E9E96830292F}" type="presOf" srcId="{2521D278-5300-438A-9471-6E8BA477882F}" destId="{4534A593-761C-3E42-BFC2-F7273959AF55}" srcOrd="0" destOrd="0" presId="urn:microsoft.com/office/officeart/2016/7/layout/RepeatingBendingProcessNew"/>
    <dgm:cxn modelId="{03B9D1F2-3ECB-7F42-A0B0-0ADC531238D0}" type="presOf" srcId="{08221DEB-1FFD-49D3-B30E-45CC32753F17}" destId="{81573133-96F8-2348-95F5-5F6B7423FDF6}" srcOrd="0" destOrd="0" presId="urn:microsoft.com/office/officeart/2016/7/layout/RepeatingBendingProcessNew"/>
    <dgm:cxn modelId="{84ED9CFB-F35A-5248-B941-816ECD2AF75B}" type="presOf" srcId="{979E654D-8A54-4F62-A729-99750F5D21FD}" destId="{66232066-5148-1849-B172-23FCA4FB6ED3}" srcOrd="1" destOrd="0" presId="urn:microsoft.com/office/officeart/2016/7/layout/RepeatingBendingProcessNew"/>
    <dgm:cxn modelId="{BC95ABFE-A16D-A441-8253-D1762FEEA159}" type="presOf" srcId="{7FEB7614-B2BD-425D-AB2F-3E8A65586ECA}" destId="{96E8637A-EB6C-E948-998F-DB1B54F6742A}" srcOrd="1" destOrd="0" presId="urn:microsoft.com/office/officeart/2016/7/layout/RepeatingBendingProcessNew"/>
    <dgm:cxn modelId="{4A1AA7E9-9B4C-7C44-BA2B-897891F391E2}" type="presParOf" srcId="{F37D3AB5-09A0-DF42-8023-34343476E843}" destId="{912037CD-4B96-554B-8169-F8C1BC19A049}" srcOrd="0" destOrd="0" presId="urn:microsoft.com/office/officeart/2016/7/layout/RepeatingBendingProcessNew"/>
    <dgm:cxn modelId="{85D92CB1-3693-6B4E-9C09-6F55C9A37BF3}" type="presParOf" srcId="{F37D3AB5-09A0-DF42-8023-34343476E843}" destId="{3F3A908B-94C0-3C4C-881A-ED4E9B4282AD}" srcOrd="1" destOrd="0" presId="urn:microsoft.com/office/officeart/2016/7/layout/RepeatingBendingProcessNew"/>
    <dgm:cxn modelId="{3E8363F1-869D-174B-9743-C4E963515853}" type="presParOf" srcId="{3F3A908B-94C0-3C4C-881A-ED4E9B4282AD}" destId="{96E8637A-EB6C-E948-998F-DB1B54F6742A}" srcOrd="0" destOrd="0" presId="urn:microsoft.com/office/officeart/2016/7/layout/RepeatingBendingProcessNew"/>
    <dgm:cxn modelId="{08EBEF0D-5FB9-1B42-B4B7-74AB2F33AF12}" type="presParOf" srcId="{F37D3AB5-09A0-DF42-8023-34343476E843}" destId="{5740388F-C5B5-9E41-8929-6A4772090FFA}" srcOrd="2" destOrd="0" presId="urn:microsoft.com/office/officeart/2016/7/layout/RepeatingBendingProcessNew"/>
    <dgm:cxn modelId="{4B17F4CC-D67F-414A-A6C0-CE78865A1E16}" type="presParOf" srcId="{F37D3AB5-09A0-DF42-8023-34343476E843}" destId="{7B5EB02A-F5BA-FF4D-B51B-8D353E9AEDB3}" srcOrd="3" destOrd="0" presId="urn:microsoft.com/office/officeart/2016/7/layout/RepeatingBendingProcessNew"/>
    <dgm:cxn modelId="{F5E84B32-F132-0D4E-923B-F09BB7842AD6}" type="presParOf" srcId="{7B5EB02A-F5BA-FF4D-B51B-8D353E9AEDB3}" destId="{F8BE5186-41B8-B44B-B903-662860509ACF}" srcOrd="0" destOrd="0" presId="urn:microsoft.com/office/officeart/2016/7/layout/RepeatingBendingProcessNew"/>
    <dgm:cxn modelId="{42ADEF1C-9E07-EC45-955E-75E14CF99FA8}" type="presParOf" srcId="{F37D3AB5-09A0-DF42-8023-34343476E843}" destId="{45674CD2-C2F8-4849-BE89-A369B6005D2F}" srcOrd="4" destOrd="0" presId="urn:microsoft.com/office/officeart/2016/7/layout/RepeatingBendingProcessNew"/>
    <dgm:cxn modelId="{69FED63E-CAC1-B243-8B42-EC589693DDEC}" type="presParOf" srcId="{F37D3AB5-09A0-DF42-8023-34343476E843}" destId="{4534A593-761C-3E42-BFC2-F7273959AF55}" srcOrd="5" destOrd="0" presId="urn:microsoft.com/office/officeart/2016/7/layout/RepeatingBendingProcessNew"/>
    <dgm:cxn modelId="{E794AD6E-5D2F-0142-9627-8CC99D68F344}" type="presParOf" srcId="{4534A593-761C-3E42-BFC2-F7273959AF55}" destId="{BC9A9BF8-3E34-CF42-B6A1-FEDE5E277B84}" srcOrd="0" destOrd="0" presId="urn:microsoft.com/office/officeart/2016/7/layout/RepeatingBendingProcessNew"/>
    <dgm:cxn modelId="{9FB6BA7C-4400-DA42-BF9D-9A1D11F7C0FB}" type="presParOf" srcId="{F37D3AB5-09A0-DF42-8023-34343476E843}" destId="{BD98688B-5F5C-C348-B91F-0FF09376C73A}" srcOrd="6" destOrd="0" presId="urn:microsoft.com/office/officeart/2016/7/layout/RepeatingBendingProcessNew"/>
    <dgm:cxn modelId="{B0AFF2B8-0101-7148-9EEF-C1B5B1615D34}" type="presParOf" srcId="{F37D3AB5-09A0-DF42-8023-34343476E843}" destId="{BB5BD1BD-FCD5-AD47-BA87-CD27321FCE60}" srcOrd="7" destOrd="0" presId="urn:microsoft.com/office/officeart/2016/7/layout/RepeatingBendingProcessNew"/>
    <dgm:cxn modelId="{F05A2448-AB45-C24C-A500-434B9C7C98E8}" type="presParOf" srcId="{BB5BD1BD-FCD5-AD47-BA87-CD27321FCE60}" destId="{8B265C6A-E12C-9C4A-80D9-C68FB78DE11E}" srcOrd="0" destOrd="0" presId="urn:microsoft.com/office/officeart/2016/7/layout/RepeatingBendingProcessNew"/>
    <dgm:cxn modelId="{C8CE6E1E-F5F0-5542-A345-21CFD235DCB4}" type="presParOf" srcId="{F37D3AB5-09A0-DF42-8023-34343476E843}" destId="{0BE84187-4FD7-4D41-921D-619B0923352E}" srcOrd="8" destOrd="0" presId="urn:microsoft.com/office/officeart/2016/7/layout/RepeatingBendingProcessNew"/>
    <dgm:cxn modelId="{30E7CDED-0CFD-724E-9C88-1D0428AA8C72}" type="presParOf" srcId="{F37D3AB5-09A0-DF42-8023-34343476E843}" destId="{65C3D506-AB18-EE43-B33F-EFA3F6E09BC9}" srcOrd="9" destOrd="0" presId="urn:microsoft.com/office/officeart/2016/7/layout/RepeatingBendingProcessNew"/>
    <dgm:cxn modelId="{78D520D0-2B6A-5C44-8C9F-493B98D7E3CB}" type="presParOf" srcId="{65C3D506-AB18-EE43-B33F-EFA3F6E09BC9}" destId="{054BE652-07DE-DD42-AE78-7029D8D41241}" srcOrd="0" destOrd="0" presId="urn:microsoft.com/office/officeart/2016/7/layout/RepeatingBendingProcessNew"/>
    <dgm:cxn modelId="{E1AE9DD3-5BBB-B642-8C2D-09EBD2213766}" type="presParOf" srcId="{F37D3AB5-09A0-DF42-8023-34343476E843}" destId="{F17C8121-724C-6046-8060-A5C87D69A4E1}" srcOrd="10" destOrd="0" presId="urn:microsoft.com/office/officeart/2016/7/layout/RepeatingBendingProcessNew"/>
    <dgm:cxn modelId="{972F9632-D041-F547-8835-275991AB57AF}" type="presParOf" srcId="{F37D3AB5-09A0-DF42-8023-34343476E843}" destId="{AE214C22-5214-F144-A413-C1C927C7DEFE}" srcOrd="11" destOrd="0" presId="urn:microsoft.com/office/officeart/2016/7/layout/RepeatingBendingProcessNew"/>
    <dgm:cxn modelId="{57683DB8-661B-AD4E-8F1F-98E167E89A1B}" type="presParOf" srcId="{AE214C22-5214-F144-A413-C1C927C7DEFE}" destId="{66232066-5148-1849-B172-23FCA4FB6ED3}" srcOrd="0" destOrd="0" presId="urn:microsoft.com/office/officeart/2016/7/layout/RepeatingBendingProcessNew"/>
    <dgm:cxn modelId="{60D8A582-26E4-454C-97EA-FD0BE3CEA915}" type="presParOf" srcId="{F37D3AB5-09A0-DF42-8023-34343476E843}" destId="{81573133-96F8-2348-95F5-5F6B7423FDF6}" srcOrd="12" destOrd="0" presId="urn:microsoft.com/office/officeart/2016/7/layout/RepeatingBendingProcessNew"/>
    <dgm:cxn modelId="{FA68248E-55AA-0246-A594-EF68D6E2696F}" type="presParOf" srcId="{F37D3AB5-09A0-DF42-8023-34343476E843}" destId="{E05946CE-C899-C34B-A2B6-08FB4B8E97FF}" srcOrd="13" destOrd="0" presId="urn:microsoft.com/office/officeart/2016/7/layout/RepeatingBendingProcessNew"/>
    <dgm:cxn modelId="{E7F9A4D4-B92D-DF44-9D45-56F3CEA11FC1}" type="presParOf" srcId="{E05946CE-C899-C34B-A2B6-08FB4B8E97FF}" destId="{D5643100-8FEF-2247-8F4B-1B4EBDB0A92C}" srcOrd="0" destOrd="0" presId="urn:microsoft.com/office/officeart/2016/7/layout/RepeatingBendingProcessNew"/>
    <dgm:cxn modelId="{DC6634BF-B46B-F949-A06B-F03C5BFAD9B7}" type="presParOf" srcId="{F37D3AB5-09A0-DF42-8023-34343476E843}" destId="{8875DC91-399C-6B43-B9E7-53D0FC8CFAB4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7A2A11-E570-4A9E-A8C0-7838A77FDC5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CDF5C3-3DD7-4C03-95D7-FA9815A2562E}">
      <dgm:prSet/>
      <dgm:spPr/>
      <dgm:t>
        <a:bodyPr/>
        <a:lstStyle/>
        <a:p>
          <a:r>
            <a:rPr lang="en-US"/>
            <a:t>Her türden daha fazla veri ekle. Örneğin, “Honeypot” projesi.</a:t>
          </a:r>
        </a:p>
      </dgm:t>
    </dgm:pt>
    <dgm:pt modelId="{6E4203DB-91B5-4485-8FDE-A6DABD828D5C}" type="parTrans" cxnId="{1E8C9C04-4482-45FF-A2D0-F8DAAE84E3A2}">
      <dgm:prSet/>
      <dgm:spPr/>
      <dgm:t>
        <a:bodyPr/>
        <a:lstStyle/>
        <a:p>
          <a:endParaRPr lang="en-US"/>
        </a:p>
      </dgm:t>
    </dgm:pt>
    <dgm:pt modelId="{B5735345-BA2C-4005-84B7-6417D02B9A13}" type="sibTrans" cxnId="{1E8C9C04-4482-45FF-A2D0-F8DAAE84E3A2}">
      <dgm:prSet/>
      <dgm:spPr/>
      <dgm:t>
        <a:bodyPr/>
        <a:lstStyle/>
        <a:p>
          <a:endParaRPr lang="en-US"/>
        </a:p>
      </dgm:t>
    </dgm:pt>
    <dgm:pt modelId="{3A1DD1C5-223A-42EA-AC00-5321E9761C10}">
      <dgm:prSet/>
      <dgm:spPr/>
      <dgm:t>
        <a:bodyPr/>
        <a:lstStyle/>
        <a:p>
          <a:r>
            <a:rPr lang="en-US"/>
            <a:t>Hata analizinin yardımcı olabileceğini gösterdiği türlerden daha fazla veri ekle.</a:t>
          </a:r>
        </a:p>
      </dgm:t>
    </dgm:pt>
    <dgm:pt modelId="{5DA20BDA-D49B-46F3-B915-4BF269322A17}" type="parTrans" cxnId="{59702D67-78C2-436D-ABD6-355F216CE308}">
      <dgm:prSet/>
      <dgm:spPr/>
      <dgm:t>
        <a:bodyPr/>
        <a:lstStyle/>
        <a:p>
          <a:endParaRPr lang="en-US"/>
        </a:p>
      </dgm:t>
    </dgm:pt>
    <dgm:pt modelId="{73C836D4-137F-4C4C-AB86-A06C6C8EF5BC}" type="sibTrans" cxnId="{59702D67-78C2-436D-ABD6-355F216CE308}">
      <dgm:prSet/>
      <dgm:spPr/>
      <dgm:t>
        <a:bodyPr/>
        <a:lstStyle/>
        <a:p>
          <a:endParaRPr lang="en-US"/>
        </a:p>
      </dgm:t>
    </dgm:pt>
    <dgm:pt modelId="{FB6CB882-78B6-4016-B5C5-BFB7930F8BB2}">
      <dgm:prSet/>
      <dgm:spPr/>
      <dgm:t>
        <a:bodyPr/>
        <a:lstStyle/>
        <a:p>
          <a:endParaRPr lang="en-US"/>
        </a:p>
      </dgm:t>
    </dgm:pt>
    <dgm:pt modelId="{5D4CB4E0-E833-4E0D-AFDE-E8B57D102070}" type="parTrans" cxnId="{BE0D370B-7701-4115-BF75-94FEF734EF80}">
      <dgm:prSet/>
      <dgm:spPr/>
      <dgm:t>
        <a:bodyPr/>
        <a:lstStyle/>
        <a:p>
          <a:endParaRPr lang="en-US"/>
        </a:p>
      </dgm:t>
    </dgm:pt>
    <dgm:pt modelId="{673B0796-E706-4D88-9EEC-E1547020EEF3}" type="sibTrans" cxnId="{BE0D370B-7701-4115-BF75-94FEF734EF80}">
      <dgm:prSet/>
      <dgm:spPr/>
      <dgm:t>
        <a:bodyPr/>
        <a:lstStyle/>
        <a:p>
          <a:endParaRPr lang="en-US"/>
        </a:p>
      </dgm:t>
    </dgm:pt>
    <dgm:pt modelId="{4163B589-399F-42AE-A70E-ACC7E2FD9F95}">
      <dgm:prSet/>
      <dgm:spPr/>
      <dgm:t>
        <a:bodyPr/>
        <a:lstStyle/>
        <a:p>
          <a:r>
            <a:rPr lang="en-US" b="1"/>
            <a:t>Pharma spam</a:t>
          </a:r>
        </a:p>
        <a:p>
          <a:r>
            <a:rPr lang="en-US"/>
            <a:t>Örneğin, etiketlenmemiş verilere gidip Pharma ile ilgili daha fazla spam örneği bul.</a:t>
          </a:r>
        </a:p>
      </dgm:t>
    </dgm:pt>
    <dgm:pt modelId="{389EBC28-4878-4B30-B4C6-1AC5F8EE272C}" type="parTrans" cxnId="{AE9469BD-3CB4-41EE-9F40-B4C4DCFE6F5A}">
      <dgm:prSet/>
      <dgm:spPr/>
      <dgm:t>
        <a:bodyPr/>
        <a:lstStyle/>
        <a:p>
          <a:endParaRPr lang="en-US"/>
        </a:p>
      </dgm:t>
    </dgm:pt>
    <dgm:pt modelId="{7C682C60-0C12-4C44-99D3-DFE2963A4E97}" type="sibTrans" cxnId="{AE9469BD-3CB4-41EE-9F40-B4C4DCFE6F5A}">
      <dgm:prSet/>
      <dgm:spPr/>
      <dgm:t>
        <a:bodyPr/>
        <a:lstStyle/>
        <a:p>
          <a:endParaRPr lang="en-US"/>
        </a:p>
      </dgm:t>
    </dgm:pt>
    <dgm:pt modelId="{3B6CA33C-609D-4BA9-AE9B-D5F2FEBFE68F}">
      <dgm:prSet/>
      <dgm:spPr/>
      <dgm:t>
        <a:bodyPr/>
        <a:lstStyle/>
        <a:p>
          <a:r>
            <a:rPr lang="en-US"/>
            <a:t>Yeni eğitim örnekleri (x, y) elde etmenin ötesinde, başka bir teknik: Veri artırma</a:t>
          </a:r>
        </a:p>
      </dgm:t>
    </dgm:pt>
    <dgm:pt modelId="{CC037527-B310-4F68-9D73-52EB5D369300}" type="parTrans" cxnId="{0AC63143-6A0B-4505-90D3-F66BB1D542DF}">
      <dgm:prSet/>
      <dgm:spPr/>
      <dgm:t>
        <a:bodyPr/>
        <a:lstStyle/>
        <a:p>
          <a:endParaRPr lang="en-US"/>
        </a:p>
      </dgm:t>
    </dgm:pt>
    <dgm:pt modelId="{55CC85D4-E37B-4A64-A2B1-CB3FEDCE91E8}" type="sibTrans" cxnId="{0AC63143-6A0B-4505-90D3-F66BB1D542DF}">
      <dgm:prSet/>
      <dgm:spPr/>
      <dgm:t>
        <a:bodyPr/>
        <a:lstStyle/>
        <a:p>
          <a:endParaRPr lang="en-US"/>
        </a:p>
      </dgm:t>
    </dgm:pt>
    <dgm:pt modelId="{F2EEFE76-37B5-4A47-BE22-CEA263307F45}" type="pres">
      <dgm:prSet presAssocID="{E37A2A11-E570-4A9E-A8C0-7838A77FDC55}" presName="vert0" presStyleCnt="0">
        <dgm:presLayoutVars>
          <dgm:dir/>
          <dgm:animOne val="branch"/>
          <dgm:animLvl val="lvl"/>
        </dgm:presLayoutVars>
      </dgm:prSet>
      <dgm:spPr/>
    </dgm:pt>
    <dgm:pt modelId="{5AE8C0EF-2471-6947-8A8B-99A32B95D01F}" type="pres">
      <dgm:prSet presAssocID="{7CCDF5C3-3DD7-4C03-95D7-FA9815A2562E}" presName="thickLine" presStyleLbl="alignNode1" presStyleIdx="0" presStyleCnt="5"/>
      <dgm:spPr/>
    </dgm:pt>
    <dgm:pt modelId="{64BBCE96-DA74-5748-8A5D-5FB64FC894C5}" type="pres">
      <dgm:prSet presAssocID="{7CCDF5C3-3DD7-4C03-95D7-FA9815A2562E}" presName="horz1" presStyleCnt="0"/>
      <dgm:spPr/>
    </dgm:pt>
    <dgm:pt modelId="{C51EB43D-E138-4D4F-BA5D-8F74577CB3B3}" type="pres">
      <dgm:prSet presAssocID="{7CCDF5C3-3DD7-4C03-95D7-FA9815A2562E}" presName="tx1" presStyleLbl="revTx" presStyleIdx="0" presStyleCnt="5"/>
      <dgm:spPr/>
    </dgm:pt>
    <dgm:pt modelId="{B8911F99-E845-E74D-860C-C369D0A42DAC}" type="pres">
      <dgm:prSet presAssocID="{7CCDF5C3-3DD7-4C03-95D7-FA9815A2562E}" presName="vert1" presStyleCnt="0"/>
      <dgm:spPr/>
    </dgm:pt>
    <dgm:pt modelId="{AAB1022E-954A-804D-B977-EAC6A45E9B05}" type="pres">
      <dgm:prSet presAssocID="{3A1DD1C5-223A-42EA-AC00-5321E9761C10}" presName="thickLine" presStyleLbl="alignNode1" presStyleIdx="1" presStyleCnt="5"/>
      <dgm:spPr/>
    </dgm:pt>
    <dgm:pt modelId="{B32B20CD-E655-8841-A463-46DA72B7453B}" type="pres">
      <dgm:prSet presAssocID="{3A1DD1C5-223A-42EA-AC00-5321E9761C10}" presName="horz1" presStyleCnt="0"/>
      <dgm:spPr/>
    </dgm:pt>
    <dgm:pt modelId="{592A68A0-143D-FC4B-8AB5-3905F931732F}" type="pres">
      <dgm:prSet presAssocID="{3A1DD1C5-223A-42EA-AC00-5321E9761C10}" presName="tx1" presStyleLbl="revTx" presStyleIdx="1" presStyleCnt="5"/>
      <dgm:spPr/>
    </dgm:pt>
    <dgm:pt modelId="{0EC14F2B-52F0-724A-874F-6CD2E82E28F6}" type="pres">
      <dgm:prSet presAssocID="{3A1DD1C5-223A-42EA-AC00-5321E9761C10}" presName="vert1" presStyleCnt="0"/>
      <dgm:spPr/>
    </dgm:pt>
    <dgm:pt modelId="{E2E3FD9F-1548-5B4B-9CEF-2B12726944DE}" type="pres">
      <dgm:prSet presAssocID="{FB6CB882-78B6-4016-B5C5-BFB7930F8BB2}" presName="thickLine" presStyleLbl="alignNode1" presStyleIdx="2" presStyleCnt="5"/>
      <dgm:spPr/>
    </dgm:pt>
    <dgm:pt modelId="{AD8F4A33-EACC-CE47-9191-6431DB7E5551}" type="pres">
      <dgm:prSet presAssocID="{FB6CB882-78B6-4016-B5C5-BFB7930F8BB2}" presName="horz1" presStyleCnt="0"/>
      <dgm:spPr/>
    </dgm:pt>
    <dgm:pt modelId="{76015EF4-43C0-5A44-8A45-1AD447384A5F}" type="pres">
      <dgm:prSet presAssocID="{FB6CB882-78B6-4016-B5C5-BFB7930F8BB2}" presName="tx1" presStyleLbl="revTx" presStyleIdx="2" presStyleCnt="5"/>
      <dgm:spPr/>
    </dgm:pt>
    <dgm:pt modelId="{615A9E80-AAC7-684B-9C4B-F6AFA142D310}" type="pres">
      <dgm:prSet presAssocID="{FB6CB882-78B6-4016-B5C5-BFB7930F8BB2}" presName="vert1" presStyleCnt="0"/>
      <dgm:spPr/>
    </dgm:pt>
    <dgm:pt modelId="{C1125EA4-CD04-9341-BFCB-8640E9767848}" type="pres">
      <dgm:prSet presAssocID="{4163B589-399F-42AE-A70E-ACC7E2FD9F95}" presName="thickLine" presStyleLbl="alignNode1" presStyleIdx="3" presStyleCnt="5"/>
      <dgm:spPr/>
    </dgm:pt>
    <dgm:pt modelId="{5BE873C8-0363-8441-BBE5-8EBBEBA52D7F}" type="pres">
      <dgm:prSet presAssocID="{4163B589-399F-42AE-A70E-ACC7E2FD9F95}" presName="horz1" presStyleCnt="0"/>
      <dgm:spPr/>
    </dgm:pt>
    <dgm:pt modelId="{AB5788C4-D145-3D4B-94FF-3511C6AFE14D}" type="pres">
      <dgm:prSet presAssocID="{4163B589-399F-42AE-A70E-ACC7E2FD9F95}" presName="tx1" presStyleLbl="revTx" presStyleIdx="3" presStyleCnt="5" custLinFactY="-2294" custLinFactNeighborX="50" custLinFactNeighborY="-100000"/>
      <dgm:spPr/>
    </dgm:pt>
    <dgm:pt modelId="{DF4E3AD4-F869-5749-9B3B-D6518EE9A7E4}" type="pres">
      <dgm:prSet presAssocID="{4163B589-399F-42AE-A70E-ACC7E2FD9F95}" presName="vert1" presStyleCnt="0"/>
      <dgm:spPr/>
    </dgm:pt>
    <dgm:pt modelId="{557900A9-F321-4D46-9A90-4308AA9B475F}" type="pres">
      <dgm:prSet presAssocID="{3B6CA33C-609D-4BA9-AE9B-D5F2FEBFE68F}" presName="thickLine" presStyleLbl="alignNode1" presStyleIdx="4" presStyleCnt="5"/>
      <dgm:spPr/>
    </dgm:pt>
    <dgm:pt modelId="{2DC3D631-FBB0-9645-97C5-9CE7CF258EEF}" type="pres">
      <dgm:prSet presAssocID="{3B6CA33C-609D-4BA9-AE9B-D5F2FEBFE68F}" presName="horz1" presStyleCnt="0"/>
      <dgm:spPr/>
    </dgm:pt>
    <dgm:pt modelId="{C0EDD4CD-8E1D-8D47-89FC-8E84D9D483E6}" type="pres">
      <dgm:prSet presAssocID="{3B6CA33C-609D-4BA9-AE9B-D5F2FEBFE68F}" presName="tx1" presStyleLbl="revTx" presStyleIdx="4" presStyleCnt="5" custLinFactNeighborX="50" custLinFactNeighborY="-92493"/>
      <dgm:spPr/>
    </dgm:pt>
    <dgm:pt modelId="{AF63FEAF-5ACD-0F4E-9CF5-CFBED4A1957E}" type="pres">
      <dgm:prSet presAssocID="{3B6CA33C-609D-4BA9-AE9B-D5F2FEBFE68F}" presName="vert1" presStyleCnt="0"/>
      <dgm:spPr/>
    </dgm:pt>
  </dgm:ptLst>
  <dgm:cxnLst>
    <dgm:cxn modelId="{1E8C9C04-4482-45FF-A2D0-F8DAAE84E3A2}" srcId="{E37A2A11-E570-4A9E-A8C0-7838A77FDC55}" destId="{7CCDF5C3-3DD7-4C03-95D7-FA9815A2562E}" srcOrd="0" destOrd="0" parTransId="{6E4203DB-91B5-4485-8FDE-A6DABD828D5C}" sibTransId="{B5735345-BA2C-4005-84B7-6417D02B9A13}"/>
    <dgm:cxn modelId="{F8502509-4E3D-3C46-A284-CDC46612C058}" type="presOf" srcId="{4163B589-399F-42AE-A70E-ACC7E2FD9F95}" destId="{AB5788C4-D145-3D4B-94FF-3511C6AFE14D}" srcOrd="0" destOrd="0" presId="urn:microsoft.com/office/officeart/2008/layout/LinedList"/>
    <dgm:cxn modelId="{BE0D370B-7701-4115-BF75-94FEF734EF80}" srcId="{E37A2A11-E570-4A9E-A8C0-7838A77FDC55}" destId="{FB6CB882-78B6-4016-B5C5-BFB7930F8BB2}" srcOrd="2" destOrd="0" parTransId="{5D4CB4E0-E833-4E0D-AFDE-E8B57D102070}" sibTransId="{673B0796-E706-4D88-9EEC-E1547020EEF3}"/>
    <dgm:cxn modelId="{40468F14-9DFE-AA4D-A710-DA8B02FDA510}" type="presOf" srcId="{3A1DD1C5-223A-42EA-AC00-5321E9761C10}" destId="{592A68A0-143D-FC4B-8AB5-3905F931732F}" srcOrd="0" destOrd="0" presId="urn:microsoft.com/office/officeart/2008/layout/LinedList"/>
    <dgm:cxn modelId="{0C675521-587F-2D48-B7F6-9BDF9D838A65}" type="presOf" srcId="{7CCDF5C3-3DD7-4C03-95D7-FA9815A2562E}" destId="{C51EB43D-E138-4D4F-BA5D-8F74577CB3B3}" srcOrd="0" destOrd="0" presId="urn:microsoft.com/office/officeart/2008/layout/LinedList"/>
    <dgm:cxn modelId="{30C5E15E-93BF-6445-917F-5F67085E845E}" type="presOf" srcId="{E37A2A11-E570-4A9E-A8C0-7838A77FDC55}" destId="{F2EEFE76-37B5-4A47-BE22-CEA263307F45}" srcOrd="0" destOrd="0" presId="urn:microsoft.com/office/officeart/2008/layout/LinedList"/>
    <dgm:cxn modelId="{0AC63143-6A0B-4505-90D3-F66BB1D542DF}" srcId="{E37A2A11-E570-4A9E-A8C0-7838A77FDC55}" destId="{3B6CA33C-609D-4BA9-AE9B-D5F2FEBFE68F}" srcOrd="4" destOrd="0" parTransId="{CC037527-B310-4F68-9D73-52EB5D369300}" sibTransId="{55CC85D4-E37B-4A64-A2B1-CB3FEDCE91E8}"/>
    <dgm:cxn modelId="{59702D67-78C2-436D-ABD6-355F216CE308}" srcId="{E37A2A11-E570-4A9E-A8C0-7838A77FDC55}" destId="{3A1DD1C5-223A-42EA-AC00-5321E9761C10}" srcOrd="1" destOrd="0" parTransId="{5DA20BDA-D49B-46F3-B915-4BF269322A17}" sibTransId="{73C836D4-137F-4C4C-AB86-A06C6C8EF5BC}"/>
    <dgm:cxn modelId="{AE9469BD-3CB4-41EE-9F40-B4C4DCFE6F5A}" srcId="{E37A2A11-E570-4A9E-A8C0-7838A77FDC55}" destId="{4163B589-399F-42AE-A70E-ACC7E2FD9F95}" srcOrd="3" destOrd="0" parTransId="{389EBC28-4878-4B30-B4C6-1AC5F8EE272C}" sibTransId="{7C682C60-0C12-4C44-99D3-DFE2963A4E97}"/>
    <dgm:cxn modelId="{2669F5D5-C4E6-A04C-B3BC-227F0E27FF7C}" type="presOf" srcId="{3B6CA33C-609D-4BA9-AE9B-D5F2FEBFE68F}" destId="{C0EDD4CD-8E1D-8D47-89FC-8E84D9D483E6}" srcOrd="0" destOrd="0" presId="urn:microsoft.com/office/officeart/2008/layout/LinedList"/>
    <dgm:cxn modelId="{72DC82F5-A777-BC40-A3F7-6E357E981192}" type="presOf" srcId="{FB6CB882-78B6-4016-B5C5-BFB7930F8BB2}" destId="{76015EF4-43C0-5A44-8A45-1AD447384A5F}" srcOrd="0" destOrd="0" presId="urn:microsoft.com/office/officeart/2008/layout/LinedList"/>
    <dgm:cxn modelId="{A36B06A1-AF4B-7C45-8849-CB4AD774BCE4}" type="presParOf" srcId="{F2EEFE76-37B5-4A47-BE22-CEA263307F45}" destId="{5AE8C0EF-2471-6947-8A8B-99A32B95D01F}" srcOrd="0" destOrd="0" presId="urn:microsoft.com/office/officeart/2008/layout/LinedList"/>
    <dgm:cxn modelId="{2327AE05-66CF-7345-AF9D-5AC8DF453096}" type="presParOf" srcId="{F2EEFE76-37B5-4A47-BE22-CEA263307F45}" destId="{64BBCE96-DA74-5748-8A5D-5FB64FC894C5}" srcOrd="1" destOrd="0" presId="urn:microsoft.com/office/officeart/2008/layout/LinedList"/>
    <dgm:cxn modelId="{248DE06F-FFDF-6B4E-82BB-65CC195E39FE}" type="presParOf" srcId="{64BBCE96-DA74-5748-8A5D-5FB64FC894C5}" destId="{C51EB43D-E138-4D4F-BA5D-8F74577CB3B3}" srcOrd="0" destOrd="0" presId="urn:microsoft.com/office/officeart/2008/layout/LinedList"/>
    <dgm:cxn modelId="{AB7F9478-A993-8246-A579-2C69032EC608}" type="presParOf" srcId="{64BBCE96-DA74-5748-8A5D-5FB64FC894C5}" destId="{B8911F99-E845-E74D-860C-C369D0A42DAC}" srcOrd="1" destOrd="0" presId="urn:microsoft.com/office/officeart/2008/layout/LinedList"/>
    <dgm:cxn modelId="{3C55AF82-ACB7-6C46-9B2B-0F51A04CC26A}" type="presParOf" srcId="{F2EEFE76-37B5-4A47-BE22-CEA263307F45}" destId="{AAB1022E-954A-804D-B977-EAC6A45E9B05}" srcOrd="2" destOrd="0" presId="urn:microsoft.com/office/officeart/2008/layout/LinedList"/>
    <dgm:cxn modelId="{E6866E82-152B-D043-B0DE-287C0D9D449A}" type="presParOf" srcId="{F2EEFE76-37B5-4A47-BE22-CEA263307F45}" destId="{B32B20CD-E655-8841-A463-46DA72B7453B}" srcOrd="3" destOrd="0" presId="urn:microsoft.com/office/officeart/2008/layout/LinedList"/>
    <dgm:cxn modelId="{794D4186-3006-2149-94D2-1D0061EB8403}" type="presParOf" srcId="{B32B20CD-E655-8841-A463-46DA72B7453B}" destId="{592A68A0-143D-FC4B-8AB5-3905F931732F}" srcOrd="0" destOrd="0" presId="urn:microsoft.com/office/officeart/2008/layout/LinedList"/>
    <dgm:cxn modelId="{A57376A5-DCDA-9040-9B08-844C1DC62D9A}" type="presParOf" srcId="{B32B20CD-E655-8841-A463-46DA72B7453B}" destId="{0EC14F2B-52F0-724A-874F-6CD2E82E28F6}" srcOrd="1" destOrd="0" presId="urn:microsoft.com/office/officeart/2008/layout/LinedList"/>
    <dgm:cxn modelId="{C70ECCD4-12BA-6C43-86B6-1C4DD49BC00E}" type="presParOf" srcId="{F2EEFE76-37B5-4A47-BE22-CEA263307F45}" destId="{E2E3FD9F-1548-5B4B-9CEF-2B12726944DE}" srcOrd="4" destOrd="0" presId="urn:microsoft.com/office/officeart/2008/layout/LinedList"/>
    <dgm:cxn modelId="{4C811392-CE34-FC4F-AC86-4A357E7C0571}" type="presParOf" srcId="{F2EEFE76-37B5-4A47-BE22-CEA263307F45}" destId="{AD8F4A33-EACC-CE47-9191-6431DB7E5551}" srcOrd="5" destOrd="0" presId="urn:microsoft.com/office/officeart/2008/layout/LinedList"/>
    <dgm:cxn modelId="{20CF75B4-ACA8-1D47-9E6E-06F281E89A39}" type="presParOf" srcId="{AD8F4A33-EACC-CE47-9191-6431DB7E5551}" destId="{76015EF4-43C0-5A44-8A45-1AD447384A5F}" srcOrd="0" destOrd="0" presId="urn:microsoft.com/office/officeart/2008/layout/LinedList"/>
    <dgm:cxn modelId="{284AEA62-2BF1-B64E-BB7E-98BACDA18016}" type="presParOf" srcId="{AD8F4A33-EACC-CE47-9191-6431DB7E5551}" destId="{615A9E80-AAC7-684B-9C4B-F6AFA142D310}" srcOrd="1" destOrd="0" presId="urn:microsoft.com/office/officeart/2008/layout/LinedList"/>
    <dgm:cxn modelId="{FAA7EC0C-AF7C-5443-9279-654CA7D2BE37}" type="presParOf" srcId="{F2EEFE76-37B5-4A47-BE22-CEA263307F45}" destId="{C1125EA4-CD04-9341-BFCB-8640E9767848}" srcOrd="6" destOrd="0" presId="urn:microsoft.com/office/officeart/2008/layout/LinedList"/>
    <dgm:cxn modelId="{B9499E17-4D50-8948-B6FE-11851E89FD9A}" type="presParOf" srcId="{F2EEFE76-37B5-4A47-BE22-CEA263307F45}" destId="{5BE873C8-0363-8441-BBE5-8EBBEBA52D7F}" srcOrd="7" destOrd="0" presId="urn:microsoft.com/office/officeart/2008/layout/LinedList"/>
    <dgm:cxn modelId="{7E0E13C4-87EE-3544-BC78-FD444ECF40D6}" type="presParOf" srcId="{5BE873C8-0363-8441-BBE5-8EBBEBA52D7F}" destId="{AB5788C4-D145-3D4B-94FF-3511C6AFE14D}" srcOrd="0" destOrd="0" presId="urn:microsoft.com/office/officeart/2008/layout/LinedList"/>
    <dgm:cxn modelId="{D75E000C-EFA3-BB4F-AF8C-8E600768CDC3}" type="presParOf" srcId="{5BE873C8-0363-8441-BBE5-8EBBEBA52D7F}" destId="{DF4E3AD4-F869-5749-9B3B-D6518EE9A7E4}" srcOrd="1" destOrd="0" presId="urn:microsoft.com/office/officeart/2008/layout/LinedList"/>
    <dgm:cxn modelId="{F48BB0F6-6146-DC40-8B94-54EFD7A73ADD}" type="presParOf" srcId="{F2EEFE76-37B5-4A47-BE22-CEA263307F45}" destId="{557900A9-F321-4D46-9A90-4308AA9B475F}" srcOrd="8" destOrd="0" presId="urn:microsoft.com/office/officeart/2008/layout/LinedList"/>
    <dgm:cxn modelId="{384929F0-86F7-6E45-B7D9-3B6BB5450AA6}" type="presParOf" srcId="{F2EEFE76-37B5-4A47-BE22-CEA263307F45}" destId="{2DC3D631-FBB0-9645-97C5-9CE7CF258EEF}" srcOrd="9" destOrd="0" presId="urn:microsoft.com/office/officeart/2008/layout/LinedList"/>
    <dgm:cxn modelId="{17E4F1DD-5838-F04E-9424-1BB135EEE952}" type="presParOf" srcId="{2DC3D631-FBB0-9645-97C5-9CE7CF258EEF}" destId="{C0EDD4CD-8E1D-8D47-89FC-8E84D9D483E6}" srcOrd="0" destOrd="0" presId="urn:microsoft.com/office/officeart/2008/layout/LinedList"/>
    <dgm:cxn modelId="{BC5CD67D-93E1-2041-AA8C-A3A8A0F89FFB}" type="presParOf" srcId="{2DC3D631-FBB0-9645-97C5-9CE7CF258EEF}" destId="{AF63FEAF-5ACD-0F4E-9CF5-CFBED4A1957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03D5E5-DB5D-4A8A-8CE8-63B91C768254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86B5567-146E-4FF2-8705-D10CCEA57F0A}">
      <dgm:prSet/>
      <dgm:spPr/>
      <dgm:t>
        <a:bodyPr/>
        <a:lstStyle/>
        <a:p>
          <a:r>
            <a:rPr lang="en-US"/>
            <a:t>1. Aynı giriş türüne (örneğin, görüntüler, ses, metin) sahip büyük bir veri setinde önceden eğitilmiş sinir ağı parametrelerini indirin (veya kendi modelinizi eğitin). 1 milyon görüntü.</a:t>
          </a:r>
        </a:p>
      </dgm:t>
    </dgm:pt>
    <dgm:pt modelId="{59A3593D-71BC-4EB7-AE1F-DCF16F7B3EB5}" type="parTrans" cxnId="{7810271E-A06A-43A0-BEB0-3B809FB00286}">
      <dgm:prSet/>
      <dgm:spPr/>
      <dgm:t>
        <a:bodyPr/>
        <a:lstStyle/>
        <a:p>
          <a:endParaRPr lang="en-US"/>
        </a:p>
      </dgm:t>
    </dgm:pt>
    <dgm:pt modelId="{59694556-4DB6-4727-9FBB-3DDF2A6151CE}" type="sibTrans" cxnId="{7810271E-A06A-43A0-BEB0-3B809FB00286}">
      <dgm:prSet/>
      <dgm:spPr/>
      <dgm:t>
        <a:bodyPr/>
        <a:lstStyle/>
        <a:p>
          <a:endParaRPr lang="en-US"/>
        </a:p>
      </dgm:t>
    </dgm:pt>
    <dgm:pt modelId="{3EBA0B5F-3900-4B52-A9EF-0F7EDBB6818D}">
      <dgm:prSet/>
      <dgm:spPr/>
      <dgm:t>
        <a:bodyPr/>
        <a:lstStyle/>
        <a:p>
          <a:r>
            <a:rPr lang="en-US"/>
            <a:t>2. Ağı, kendi veriniz üzerinde daha fazla eğitin (ince ayar yapın).</a:t>
          </a:r>
        </a:p>
      </dgm:t>
    </dgm:pt>
    <dgm:pt modelId="{F4EC2F0B-D019-433C-AAA1-A2E6EAAB0E3A}" type="parTrans" cxnId="{F6D98325-54D5-440B-BC4D-87313A888F02}">
      <dgm:prSet/>
      <dgm:spPr/>
      <dgm:t>
        <a:bodyPr/>
        <a:lstStyle/>
        <a:p>
          <a:endParaRPr lang="en-US"/>
        </a:p>
      </dgm:t>
    </dgm:pt>
    <dgm:pt modelId="{68F47C12-EE63-42D1-9832-F4EB39EDA29D}" type="sibTrans" cxnId="{F6D98325-54D5-440B-BC4D-87313A888F02}">
      <dgm:prSet/>
      <dgm:spPr/>
      <dgm:t>
        <a:bodyPr/>
        <a:lstStyle/>
        <a:p>
          <a:endParaRPr lang="en-US"/>
        </a:p>
      </dgm:t>
    </dgm:pt>
    <dgm:pt modelId="{6E4F77B7-276C-E543-8A6F-FDD5EF6267BA}" type="pres">
      <dgm:prSet presAssocID="{9403D5E5-DB5D-4A8A-8CE8-63B91C76825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F16884D-8F91-D349-B534-C7BF03DEE59B}" type="pres">
      <dgm:prSet presAssocID="{386B5567-146E-4FF2-8705-D10CCEA57F0A}" presName="hierRoot1" presStyleCnt="0"/>
      <dgm:spPr/>
    </dgm:pt>
    <dgm:pt modelId="{8326AA55-C34D-1942-AA92-E05034E0E0A7}" type="pres">
      <dgm:prSet presAssocID="{386B5567-146E-4FF2-8705-D10CCEA57F0A}" presName="composite" presStyleCnt="0"/>
      <dgm:spPr/>
    </dgm:pt>
    <dgm:pt modelId="{432B86A0-CE55-CE49-A2C5-116E4998D519}" type="pres">
      <dgm:prSet presAssocID="{386B5567-146E-4FF2-8705-D10CCEA57F0A}" presName="background" presStyleLbl="node0" presStyleIdx="0" presStyleCnt="2"/>
      <dgm:spPr/>
    </dgm:pt>
    <dgm:pt modelId="{C67AA7F4-68B1-1147-94DE-43B8F17DEEB7}" type="pres">
      <dgm:prSet presAssocID="{386B5567-146E-4FF2-8705-D10CCEA57F0A}" presName="text" presStyleLbl="fgAcc0" presStyleIdx="0" presStyleCnt="2">
        <dgm:presLayoutVars>
          <dgm:chPref val="3"/>
        </dgm:presLayoutVars>
      </dgm:prSet>
      <dgm:spPr/>
    </dgm:pt>
    <dgm:pt modelId="{B9375DF0-118F-C54A-8E73-1EE2CCDEC36C}" type="pres">
      <dgm:prSet presAssocID="{386B5567-146E-4FF2-8705-D10CCEA57F0A}" presName="hierChild2" presStyleCnt="0"/>
      <dgm:spPr/>
    </dgm:pt>
    <dgm:pt modelId="{B45B59AF-0E04-FE4C-8088-1C7B69F9FAEE}" type="pres">
      <dgm:prSet presAssocID="{3EBA0B5F-3900-4B52-A9EF-0F7EDBB6818D}" presName="hierRoot1" presStyleCnt="0"/>
      <dgm:spPr/>
    </dgm:pt>
    <dgm:pt modelId="{FA94DE4B-690E-DA4E-9327-B7B511860852}" type="pres">
      <dgm:prSet presAssocID="{3EBA0B5F-3900-4B52-A9EF-0F7EDBB6818D}" presName="composite" presStyleCnt="0"/>
      <dgm:spPr/>
    </dgm:pt>
    <dgm:pt modelId="{B544EED5-99DB-544C-BD5E-8AEF2BF87B43}" type="pres">
      <dgm:prSet presAssocID="{3EBA0B5F-3900-4B52-A9EF-0F7EDBB6818D}" presName="background" presStyleLbl="node0" presStyleIdx="1" presStyleCnt="2"/>
      <dgm:spPr/>
    </dgm:pt>
    <dgm:pt modelId="{0712775C-0EDF-A241-81C3-8D9E863B3248}" type="pres">
      <dgm:prSet presAssocID="{3EBA0B5F-3900-4B52-A9EF-0F7EDBB6818D}" presName="text" presStyleLbl="fgAcc0" presStyleIdx="1" presStyleCnt="2">
        <dgm:presLayoutVars>
          <dgm:chPref val="3"/>
        </dgm:presLayoutVars>
      </dgm:prSet>
      <dgm:spPr/>
    </dgm:pt>
    <dgm:pt modelId="{D0B4676E-3621-0B42-9DC9-A31F0BAA58BC}" type="pres">
      <dgm:prSet presAssocID="{3EBA0B5F-3900-4B52-A9EF-0F7EDBB6818D}" presName="hierChild2" presStyleCnt="0"/>
      <dgm:spPr/>
    </dgm:pt>
  </dgm:ptLst>
  <dgm:cxnLst>
    <dgm:cxn modelId="{7810271E-A06A-43A0-BEB0-3B809FB00286}" srcId="{9403D5E5-DB5D-4A8A-8CE8-63B91C768254}" destId="{386B5567-146E-4FF2-8705-D10CCEA57F0A}" srcOrd="0" destOrd="0" parTransId="{59A3593D-71BC-4EB7-AE1F-DCF16F7B3EB5}" sibTransId="{59694556-4DB6-4727-9FBB-3DDF2A6151CE}"/>
    <dgm:cxn modelId="{F6D98325-54D5-440B-BC4D-87313A888F02}" srcId="{9403D5E5-DB5D-4A8A-8CE8-63B91C768254}" destId="{3EBA0B5F-3900-4B52-A9EF-0F7EDBB6818D}" srcOrd="1" destOrd="0" parTransId="{F4EC2F0B-D019-433C-AAA1-A2E6EAAB0E3A}" sibTransId="{68F47C12-EE63-42D1-9832-F4EB39EDA29D}"/>
    <dgm:cxn modelId="{FA7EBF41-8434-B64C-8CE8-B72032F5224D}" type="presOf" srcId="{386B5567-146E-4FF2-8705-D10CCEA57F0A}" destId="{C67AA7F4-68B1-1147-94DE-43B8F17DEEB7}" srcOrd="0" destOrd="0" presId="urn:microsoft.com/office/officeart/2005/8/layout/hierarchy1"/>
    <dgm:cxn modelId="{61B6F643-E927-FC4B-9FE0-398E0192F517}" type="presOf" srcId="{9403D5E5-DB5D-4A8A-8CE8-63B91C768254}" destId="{6E4F77B7-276C-E543-8A6F-FDD5EF6267BA}" srcOrd="0" destOrd="0" presId="urn:microsoft.com/office/officeart/2005/8/layout/hierarchy1"/>
    <dgm:cxn modelId="{33A113F7-2C2A-5046-8D13-351B64B10F8D}" type="presOf" srcId="{3EBA0B5F-3900-4B52-A9EF-0F7EDBB6818D}" destId="{0712775C-0EDF-A241-81C3-8D9E863B3248}" srcOrd="0" destOrd="0" presId="urn:microsoft.com/office/officeart/2005/8/layout/hierarchy1"/>
    <dgm:cxn modelId="{815F6F3C-89D3-0F4E-ACD3-B11CB95EBCCF}" type="presParOf" srcId="{6E4F77B7-276C-E543-8A6F-FDD5EF6267BA}" destId="{AF16884D-8F91-D349-B534-C7BF03DEE59B}" srcOrd="0" destOrd="0" presId="urn:microsoft.com/office/officeart/2005/8/layout/hierarchy1"/>
    <dgm:cxn modelId="{64145198-12CD-7547-9CB0-3FE2488FF950}" type="presParOf" srcId="{AF16884D-8F91-D349-B534-C7BF03DEE59B}" destId="{8326AA55-C34D-1942-AA92-E05034E0E0A7}" srcOrd="0" destOrd="0" presId="urn:microsoft.com/office/officeart/2005/8/layout/hierarchy1"/>
    <dgm:cxn modelId="{FC0F73E9-09AF-EB47-BFA9-7078E9F4B67F}" type="presParOf" srcId="{8326AA55-C34D-1942-AA92-E05034E0E0A7}" destId="{432B86A0-CE55-CE49-A2C5-116E4998D519}" srcOrd="0" destOrd="0" presId="urn:microsoft.com/office/officeart/2005/8/layout/hierarchy1"/>
    <dgm:cxn modelId="{B401A35F-1C39-2648-9E1F-0BE16E8FD1B2}" type="presParOf" srcId="{8326AA55-C34D-1942-AA92-E05034E0E0A7}" destId="{C67AA7F4-68B1-1147-94DE-43B8F17DEEB7}" srcOrd="1" destOrd="0" presId="urn:microsoft.com/office/officeart/2005/8/layout/hierarchy1"/>
    <dgm:cxn modelId="{0BDF2698-6C41-5D40-9F90-FF7AB477D54A}" type="presParOf" srcId="{AF16884D-8F91-D349-B534-C7BF03DEE59B}" destId="{B9375DF0-118F-C54A-8E73-1EE2CCDEC36C}" srcOrd="1" destOrd="0" presId="urn:microsoft.com/office/officeart/2005/8/layout/hierarchy1"/>
    <dgm:cxn modelId="{668C790C-3B38-9245-9A13-773998601C21}" type="presParOf" srcId="{6E4F77B7-276C-E543-8A6F-FDD5EF6267BA}" destId="{B45B59AF-0E04-FE4C-8088-1C7B69F9FAEE}" srcOrd="1" destOrd="0" presId="urn:microsoft.com/office/officeart/2005/8/layout/hierarchy1"/>
    <dgm:cxn modelId="{BAEC4AD3-E103-4846-878A-08A3679670E3}" type="presParOf" srcId="{B45B59AF-0E04-FE4C-8088-1C7B69F9FAEE}" destId="{FA94DE4B-690E-DA4E-9327-B7B511860852}" srcOrd="0" destOrd="0" presId="urn:microsoft.com/office/officeart/2005/8/layout/hierarchy1"/>
    <dgm:cxn modelId="{BCD75BE3-BEF4-0F4E-AF85-944AEF57C8FE}" type="presParOf" srcId="{FA94DE4B-690E-DA4E-9327-B7B511860852}" destId="{B544EED5-99DB-544C-BD5E-8AEF2BF87B43}" srcOrd="0" destOrd="0" presId="urn:microsoft.com/office/officeart/2005/8/layout/hierarchy1"/>
    <dgm:cxn modelId="{0D421A5A-76DD-C944-8A30-65A0F115E22E}" type="presParOf" srcId="{FA94DE4B-690E-DA4E-9327-B7B511860852}" destId="{0712775C-0EDF-A241-81C3-8D9E863B3248}" srcOrd="1" destOrd="0" presId="urn:microsoft.com/office/officeart/2005/8/layout/hierarchy1"/>
    <dgm:cxn modelId="{73DF8CAD-218D-7347-93F7-F62D5D44DCB4}" type="presParOf" srcId="{B45B59AF-0E04-FE4C-8088-1C7B69F9FAEE}" destId="{D0B4676E-3621-0B42-9DC9-A31F0BAA58B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4E6F145-5A17-42A1-A194-0F725CE805F1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E70CFDD-3904-4411-AC26-6C4276B5D7E7}">
      <dgm:prSet/>
      <dgm:spPr/>
      <dgm:t>
        <a:bodyPr/>
        <a:lstStyle/>
        <a:p>
          <a:r>
            <a:rPr lang="en-US"/>
            <a:t>Proje Kapsamı</a:t>
          </a:r>
        </a:p>
      </dgm:t>
    </dgm:pt>
    <dgm:pt modelId="{6E6D1703-503B-4526-B0DC-257672A7014E}" type="parTrans" cxnId="{637F7F25-71B7-4428-BC46-75EC7540FFF0}">
      <dgm:prSet/>
      <dgm:spPr/>
      <dgm:t>
        <a:bodyPr/>
        <a:lstStyle/>
        <a:p>
          <a:endParaRPr lang="en-US"/>
        </a:p>
      </dgm:t>
    </dgm:pt>
    <dgm:pt modelId="{3BE43777-8B03-4648-BEE5-77070939B56D}" type="sibTrans" cxnId="{637F7F25-71B7-4428-BC46-75EC7540FFF0}">
      <dgm:prSet/>
      <dgm:spPr/>
      <dgm:t>
        <a:bodyPr/>
        <a:lstStyle/>
        <a:p>
          <a:endParaRPr lang="en-US"/>
        </a:p>
      </dgm:t>
    </dgm:pt>
    <dgm:pt modelId="{296B4784-9C63-4971-B193-351413D7BC34}">
      <dgm:prSet/>
      <dgm:spPr/>
      <dgm:t>
        <a:bodyPr/>
        <a:lstStyle/>
        <a:p>
          <a:r>
            <a:rPr lang="en-US"/>
            <a:t>Veri Toplama</a:t>
          </a:r>
        </a:p>
      </dgm:t>
    </dgm:pt>
    <dgm:pt modelId="{86F318D7-1377-446C-B2A5-76D6BB027C7C}" type="parTrans" cxnId="{665F6EB4-4222-4535-9AB8-C285CA88A89E}">
      <dgm:prSet/>
      <dgm:spPr/>
      <dgm:t>
        <a:bodyPr/>
        <a:lstStyle/>
        <a:p>
          <a:endParaRPr lang="en-US"/>
        </a:p>
      </dgm:t>
    </dgm:pt>
    <dgm:pt modelId="{C6B19A47-746B-4DB4-B65C-4822617F3B77}" type="sibTrans" cxnId="{665F6EB4-4222-4535-9AB8-C285CA88A89E}">
      <dgm:prSet/>
      <dgm:spPr/>
      <dgm:t>
        <a:bodyPr/>
        <a:lstStyle/>
        <a:p>
          <a:endParaRPr lang="en-US"/>
        </a:p>
      </dgm:t>
    </dgm:pt>
    <dgm:pt modelId="{7D3CE3B7-9958-4113-9C42-FD37E61A91F2}">
      <dgm:prSet/>
      <dgm:spPr/>
      <dgm:t>
        <a:bodyPr/>
        <a:lstStyle/>
        <a:p>
          <a:r>
            <a:rPr lang="en-US"/>
            <a:t>Model Eğitimi</a:t>
          </a:r>
        </a:p>
      </dgm:t>
    </dgm:pt>
    <dgm:pt modelId="{2C623D67-EB08-42F0-ADA6-E583609B1982}" type="parTrans" cxnId="{024CC3F6-2647-46AE-ADD9-6E80832D1D99}">
      <dgm:prSet/>
      <dgm:spPr/>
      <dgm:t>
        <a:bodyPr/>
        <a:lstStyle/>
        <a:p>
          <a:endParaRPr lang="en-US"/>
        </a:p>
      </dgm:t>
    </dgm:pt>
    <dgm:pt modelId="{294E9584-E875-4FBE-A638-D3A362FBF4BD}" type="sibTrans" cxnId="{024CC3F6-2647-46AE-ADD9-6E80832D1D99}">
      <dgm:prSet/>
      <dgm:spPr/>
      <dgm:t>
        <a:bodyPr/>
        <a:lstStyle/>
        <a:p>
          <a:endParaRPr lang="en-US"/>
        </a:p>
      </dgm:t>
    </dgm:pt>
    <dgm:pt modelId="{8EDA65A4-07F4-4890-B9A3-733C178D1A4C}">
      <dgm:prSet/>
      <dgm:spPr/>
      <dgm:t>
        <a:bodyPr/>
        <a:lstStyle/>
        <a:p>
          <a:r>
            <a:rPr lang="en-US"/>
            <a:t>Üretime Alma</a:t>
          </a:r>
        </a:p>
      </dgm:t>
    </dgm:pt>
    <dgm:pt modelId="{13EAD242-8AC1-4F09-A422-52241398D969}" type="parTrans" cxnId="{AF9E8C7D-FAF2-4E05-8866-0D464EA13BAF}">
      <dgm:prSet/>
      <dgm:spPr/>
      <dgm:t>
        <a:bodyPr/>
        <a:lstStyle/>
        <a:p>
          <a:endParaRPr lang="en-US"/>
        </a:p>
      </dgm:t>
    </dgm:pt>
    <dgm:pt modelId="{91F3CA61-CB31-4260-93AB-6DCE91A2B72A}" type="sibTrans" cxnId="{AF9E8C7D-FAF2-4E05-8866-0D464EA13BAF}">
      <dgm:prSet/>
      <dgm:spPr/>
      <dgm:t>
        <a:bodyPr/>
        <a:lstStyle/>
        <a:p>
          <a:endParaRPr lang="en-US"/>
        </a:p>
      </dgm:t>
    </dgm:pt>
    <dgm:pt modelId="{C9B6ACD9-7119-4A40-B319-5FC306EE0036}" type="pres">
      <dgm:prSet presAssocID="{94E6F145-5A17-42A1-A194-0F725CE805F1}" presName="outerComposite" presStyleCnt="0">
        <dgm:presLayoutVars>
          <dgm:chMax val="5"/>
          <dgm:dir/>
          <dgm:resizeHandles val="exact"/>
        </dgm:presLayoutVars>
      </dgm:prSet>
      <dgm:spPr/>
    </dgm:pt>
    <dgm:pt modelId="{85FA99A1-48B3-614B-8F79-2C0410A0E727}" type="pres">
      <dgm:prSet presAssocID="{94E6F145-5A17-42A1-A194-0F725CE805F1}" presName="dummyMaxCanvas" presStyleCnt="0">
        <dgm:presLayoutVars/>
      </dgm:prSet>
      <dgm:spPr/>
    </dgm:pt>
    <dgm:pt modelId="{E22987F6-7DA5-B14E-BBCD-3B1A2DEA305E}" type="pres">
      <dgm:prSet presAssocID="{94E6F145-5A17-42A1-A194-0F725CE805F1}" presName="FourNodes_1" presStyleLbl="node1" presStyleIdx="0" presStyleCnt="4">
        <dgm:presLayoutVars>
          <dgm:bulletEnabled val="1"/>
        </dgm:presLayoutVars>
      </dgm:prSet>
      <dgm:spPr/>
    </dgm:pt>
    <dgm:pt modelId="{FFC88D5B-6679-9A4C-9C89-8D88FAE11E37}" type="pres">
      <dgm:prSet presAssocID="{94E6F145-5A17-42A1-A194-0F725CE805F1}" presName="FourNodes_2" presStyleLbl="node1" presStyleIdx="1" presStyleCnt="4">
        <dgm:presLayoutVars>
          <dgm:bulletEnabled val="1"/>
        </dgm:presLayoutVars>
      </dgm:prSet>
      <dgm:spPr/>
    </dgm:pt>
    <dgm:pt modelId="{CC94EC81-9B45-CF45-B021-405FB6EA0A50}" type="pres">
      <dgm:prSet presAssocID="{94E6F145-5A17-42A1-A194-0F725CE805F1}" presName="FourNodes_3" presStyleLbl="node1" presStyleIdx="2" presStyleCnt="4">
        <dgm:presLayoutVars>
          <dgm:bulletEnabled val="1"/>
        </dgm:presLayoutVars>
      </dgm:prSet>
      <dgm:spPr/>
    </dgm:pt>
    <dgm:pt modelId="{7B6CF444-7CA6-A646-8D2A-4B5A85194F88}" type="pres">
      <dgm:prSet presAssocID="{94E6F145-5A17-42A1-A194-0F725CE805F1}" presName="FourNodes_4" presStyleLbl="node1" presStyleIdx="3" presStyleCnt="4">
        <dgm:presLayoutVars>
          <dgm:bulletEnabled val="1"/>
        </dgm:presLayoutVars>
      </dgm:prSet>
      <dgm:spPr/>
    </dgm:pt>
    <dgm:pt modelId="{7BA04930-96D1-9647-946D-2135DE966D8D}" type="pres">
      <dgm:prSet presAssocID="{94E6F145-5A17-42A1-A194-0F725CE805F1}" presName="FourConn_1-2" presStyleLbl="fgAccFollowNode1" presStyleIdx="0" presStyleCnt="3">
        <dgm:presLayoutVars>
          <dgm:bulletEnabled val="1"/>
        </dgm:presLayoutVars>
      </dgm:prSet>
      <dgm:spPr/>
    </dgm:pt>
    <dgm:pt modelId="{F84E885F-F6A4-7B49-8D77-E0A159E81DD1}" type="pres">
      <dgm:prSet presAssocID="{94E6F145-5A17-42A1-A194-0F725CE805F1}" presName="FourConn_2-3" presStyleLbl="fgAccFollowNode1" presStyleIdx="1" presStyleCnt="3">
        <dgm:presLayoutVars>
          <dgm:bulletEnabled val="1"/>
        </dgm:presLayoutVars>
      </dgm:prSet>
      <dgm:spPr/>
    </dgm:pt>
    <dgm:pt modelId="{9676A54F-0518-3446-8BE1-D3461D133451}" type="pres">
      <dgm:prSet presAssocID="{94E6F145-5A17-42A1-A194-0F725CE805F1}" presName="FourConn_3-4" presStyleLbl="fgAccFollowNode1" presStyleIdx="2" presStyleCnt="3">
        <dgm:presLayoutVars>
          <dgm:bulletEnabled val="1"/>
        </dgm:presLayoutVars>
      </dgm:prSet>
      <dgm:spPr/>
    </dgm:pt>
    <dgm:pt modelId="{39F34A78-066D-F249-B50A-AB83AE4A75D2}" type="pres">
      <dgm:prSet presAssocID="{94E6F145-5A17-42A1-A194-0F725CE805F1}" presName="FourNodes_1_text" presStyleLbl="node1" presStyleIdx="3" presStyleCnt="4">
        <dgm:presLayoutVars>
          <dgm:bulletEnabled val="1"/>
        </dgm:presLayoutVars>
      </dgm:prSet>
      <dgm:spPr/>
    </dgm:pt>
    <dgm:pt modelId="{68933988-F7FE-E44E-8741-8F165A66E4D8}" type="pres">
      <dgm:prSet presAssocID="{94E6F145-5A17-42A1-A194-0F725CE805F1}" presName="FourNodes_2_text" presStyleLbl="node1" presStyleIdx="3" presStyleCnt="4">
        <dgm:presLayoutVars>
          <dgm:bulletEnabled val="1"/>
        </dgm:presLayoutVars>
      </dgm:prSet>
      <dgm:spPr/>
    </dgm:pt>
    <dgm:pt modelId="{9B9CE93E-C853-6446-BF5C-EEC7868882B9}" type="pres">
      <dgm:prSet presAssocID="{94E6F145-5A17-42A1-A194-0F725CE805F1}" presName="FourNodes_3_text" presStyleLbl="node1" presStyleIdx="3" presStyleCnt="4">
        <dgm:presLayoutVars>
          <dgm:bulletEnabled val="1"/>
        </dgm:presLayoutVars>
      </dgm:prSet>
      <dgm:spPr/>
    </dgm:pt>
    <dgm:pt modelId="{88B64591-74D2-E04D-88CD-779CCA97363A}" type="pres">
      <dgm:prSet presAssocID="{94E6F145-5A17-42A1-A194-0F725CE805F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37F7F25-71B7-4428-BC46-75EC7540FFF0}" srcId="{94E6F145-5A17-42A1-A194-0F725CE805F1}" destId="{2E70CFDD-3904-4411-AC26-6C4276B5D7E7}" srcOrd="0" destOrd="0" parTransId="{6E6D1703-503B-4526-B0DC-257672A7014E}" sibTransId="{3BE43777-8B03-4648-BEE5-77070939B56D}"/>
    <dgm:cxn modelId="{38C81630-AAA3-CF49-944B-B84A1788F304}" type="presOf" srcId="{94E6F145-5A17-42A1-A194-0F725CE805F1}" destId="{C9B6ACD9-7119-4A40-B319-5FC306EE0036}" srcOrd="0" destOrd="0" presId="urn:microsoft.com/office/officeart/2005/8/layout/vProcess5"/>
    <dgm:cxn modelId="{CB59A363-C366-0A4F-9663-8C58A2644FE2}" type="presOf" srcId="{8EDA65A4-07F4-4890-B9A3-733C178D1A4C}" destId="{7B6CF444-7CA6-A646-8D2A-4B5A85194F88}" srcOrd="0" destOrd="0" presId="urn:microsoft.com/office/officeart/2005/8/layout/vProcess5"/>
    <dgm:cxn modelId="{F8176864-B3C8-744C-B49F-AFE177AD9DBE}" type="presOf" srcId="{2E70CFDD-3904-4411-AC26-6C4276B5D7E7}" destId="{E22987F6-7DA5-B14E-BBCD-3B1A2DEA305E}" srcOrd="0" destOrd="0" presId="urn:microsoft.com/office/officeart/2005/8/layout/vProcess5"/>
    <dgm:cxn modelId="{BCD90546-84A8-9844-82AD-000692107F90}" type="presOf" srcId="{294E9584-E875-4FBE-A638-D3A362FBF4BD}" destId="{9676A54F-0518-3446-8BE1-D3461D133451}" srcOrd="0" destOrd="0" presId="urn:microsoft.com/office/officeart/2005/8/layout/vProcess5"/>
    <dgm:cxn modelId="{AF1A2670-99EB-B245-AF17-E8CD943BA0E0}" type="presOf" srcId="{296B4784-9C63-4971-B193-351413D7BC34}" destId="{FFC88D5B-6679-9A4C-9C89-8D88FAE11E37}" srcOrd="0" destOrd="0" presId="urn:microsoft.com/office/officeart/2005/8/layout/vProcess5"/>
    <dgm:cxn modelId="{AF9E8C7D-FAF2-4E05-8866-0D464EA13BAF}" srcId="{94E6F145-5A17-42A1-A194-0F725CE805F1}" destId="{8EDA65A4-07F4-4890-B9A3-733C178D1A4C}" srcOrd="3" destOrd="0" parTransId="{13EAD242-8AC1-4F09-A422-52241398D969}" sibTransId="{91F3CA61-CB31-4260-93AB-6DCE91A2B72A}"/>
    <dgm:cxn modelId="{8A176DA0-5A77-C246-AE1F-B89B741ED031}" type="presOf" srcId="{8EDA65A4-07F4-4890-B9A3-733C178D1A4C}" destId="{88B64591-74D2-E04D-88CD-779CCA97363A}" srcOrd="1" destOrd="0" presId="urn:microsoft.com/office/officeart/2005/8/layout/vProcess5"/>
    <dgm:cxn modelId="{85ABF9B1-1EB2-DF4A-A91B-7BB34FD1631B}" type="presOf" srcId="{7D3CE3B7-9958-4113-9C42-FD37E61A91F2}" destId="{9B9CE93E-C853-6446-BF5C-EEC7868882B9}" srcOrd="1" destOrd="0" presId="urn:microsoft.com/office/officeart/2005/8/layout/vProcess5"/>
    <dgm:cxn modelId="{665F6EB4-4222-4535-9AB8-C285CA88A89E}" srcId="{94E6F145-5A17-42A1-A194-0F725CE805F1}" destId="{296B4784-9C63-4971-B193-351413D7BC34}" srcOrd="1" destOrd="0" parTransId="{86F318D7-1377-446C-B2A5-76D6BB027C7C}" sibTransId="{C6B19A47-746B-4DB4-B65C-4822617F3B77}"/>
    <dgm:cxn modelId="{7D22BBB8-0600-4045-A439-2549B8FFEF64}" type="presOf" srcId="{2E70CFDD-3904-4411-AC26-6C4276B5D7E7}" destId="{39F34A78-066D-F249-B50A-AB83AE4A75D2}" srcOrd="1" destOrd="0" presId="urn:microsoft.com/office/officeart/2005/8/layout/vProcess5"/>
    <dgm:cxn modelId="{89884FCD-A858-7F42-B6B0-1F4167A3C056}" type="presOf" srcId="{296B4784-9C63-4971-B193-351413D7BC34}" destId="{68933988-F7FE-E44E-8741-8F165A66E4D8}" srcOrd="1" destOrd="0" presId="urn:microsoft.com/office/officeart/2005/8/layout/vProcess5"/>
    <dgm:cxn modelId="{DD9359E5-5E92-794B-8102-30E39C8F9411}" type="presOf" srcId="{7D3CE3B7-9958-4113-9C42-FD37E61A91F2}" destId="{CC94EC81-9B45-CF45-B021-405FB6EA0A50}" srcOrd="0" destOrd="0" presId="urn:microsoft.com/office/officeart/2005/8/layout/vProcess5"/>
    <dgm:cxn modelId="{93327EF0-E139-A144-8C5A-C80FFAC3B0E9}" type="presOf" srcId="{3BE43777-8B03-4648-BEE5-77070939B56D}" destId="{7BA04930-96D1-9647-946D-2135DE966D8D}" srcOrd="0" destOrd="0" presId="urn:microsoft.com/office/officeart/2005/8/layout/vProcess5"/>
    <dgm:cxn modelId="{024CC3F6-2647-46AE-ADD9-6E80832D1D99}" srcId="{94E6F145-5A17-42A1-A194-0F725CE805F1}" destId="{7D3CE3B7-9958-4113-9C42-FD37E61A91F2}" srcOrd="2" destOrd="0" parTransId="{2C623D67-EB08-42F0-ADA6-E583609B1982}" sibTransId="{294E9584-E875-4FBE-A638-D3A362FBF4BD}"/>
    <dgm:cxn modelId="{BE9762FE-8340-334F-BB50-E6FDFEB7CFB8}" type="presOf" srcId="{C6B19A47-746B-4DB4-B65C-4822617F3B77}" destId="{F84E885F-F6A4-7B49-8D77-E0A159E81DD1}" srcOrd="0" destOrd="0" presId="urn:microsoft.com/office/officeart/2005/8/layout/vProcess5"/>
    <dgm:cxn modelId="{0B08E4C4-6990-A24D-B900-EAB5936912CC}" type="presParOf" srcId="{C9B6ACD9-7119-4A40-B319-5FC306EE0036}" destId="{85FA99A1-48B3-614B-8F79-2C0410A0E727}" srcOrd="0" destOrd="0" presId="urn:microsoft.com/office/officeart/2005/8/layout/vProcess5"/>
    <dgm:cxn modelId="{76B6327C-7779-4745-A56E-0842E88F2A37}" type="presParOf" srcId="{C9B6ACD9-7119-4A40-B319-5FC306EE0036}" destId="{E22987F6-7DA5-B14E-BBCD-3B1A2DEA305E}" srcOrd="1" destOrd="0" presId="urn:microsoft.com/office/officeart/2005/8/layout/vProcess5"/>
    <dgm:cxn modelId="{F1172DE0-9C3D-3048-B285-D1E7F37978A2}" type="presParOf" srcId="{C9B6ACD9-7119-4A40-B319-5FC306EE0036}" destId="{FFC88D5B-6679-9A4C-9C89-8D88FAE11E37}" srcOrd="2" destOrd="0" presId="urn:microsoft.com/office/officeart/2005/8/layout/vProcess5"/>
    <dgm:cxn modelId="{E3A0213D-4CE6-F44F-A5C2-D3F5DB5639F2}" type="presParOf" srcId="{C9B6ACD9-7119-4A40-B319-5FC306EE0036}" destId="{CC94EC81-9B45-CF45-B021-405FB6EA0A50}" srcOrd="3" destOrd="0" presId="urn:microsoft.com/office/officeart/2005/8/layout/vProcess5"/>
    <dgm:cxn modelId="{EBE29685-9076-8A4E-910F-D9A7F57C9390}" type="presParOf" srcId="{C9B6ACD9-7119-4A40-B319-5FC306EE0036}" destId="{7B6CF444-7CA6-A646-8D2A-4B5A85194F88}" srcOrd="4" destOrd="0" presId="urn:microsoft.com/office/officeart/2005/8/layout/vProcess5"/>
    <dgm:cxn modelId="{DE89D773-483F-AF46-AB71-CB48A16BF0BA}" type="presParOf" srcId="{C9B6ACD9-7119-4A40-B319-5FC306EE0036}" destId="{7BA04930-96D1-9647-946D-2135DE966D8D}" srcOrd="5" destOrd="0" presId="urn:microsoft.com/office/officeart/2005/8/layout/vProcess5"/>
    <dgm:cxn modelId="{6EF6EECF-B70E-B441-B3BB-5E2790FE897B}" type="presParOf" srcId="{C9B6ACD9-7119-4A40-B319-5FC306EE0036}" destId="{F84E885F-F6A4-7B49-8D77-E0A159E81DD1}" srcOrd="6" destOrd="0" presId="urn:microsoft.com/office/officeart/2005/8/layout/vProcess5"/>
    <dgm:cxn modelId="{BBECE246-7728-114E-99E0-F3E90443F550}" type="presParOf" srcId="{C9B6ACD9-7119-4A40-B319-5FC306EE0036}" destId="{9676A54F-0518-3446-8BE1-D3461D133451}" srcOrd="7" destOrd="0" presId="urn:microsoft.com/office/officeart/2005/8/layout/vProcess5"/>
    <dgm:cxn modelId="{F2F7B22B-CBFC-484A-AA80-1F27D904113E}" type="presParOf" srcId="{C9B6ACD9-7119-4A40-B319-5FC306EE0036}" destId="{39F34A78-066D-F249-B50A-AB83AE4A75D2}" srcOrd="8" destOrd="0" presId="urn:microsoft.com/office/officeart/2005/8/layout/vProcess5"/>
    <dgm:cxn modelId="{A10FA4DA-3A28-FC40-87C0-40D52470FFED}" type="presParOf" srcId="{C9B6ACD9-7119-4A40-B319-5FC306EE0036}" destId="{68933988-F7FE-E44E-8741-8F165A66E4D8}" srcOrd="9" destOrd="0" presId="urn:microsoft.com/office/officeart/2005/8/layout/vProcess5"/>
    <dgm:cxn modelId="{3D1B8E4F-215E-2341-BC18-1EE229997DC4}" type="presParOf" srcId="{C9B6ACD9-7119-4A40-B319-5FC306EE0036}" destId="{9B9CE93E-C853-6446-BF5C-EEC7868882B9}" srcOrd="10" destOrd="0" presId="urn:microsoft.com/office/officeart/2005/8/layout/vProcess5"/>
    <dgm:cxn modelId="{B1086311-A9AC-5140-B8D1-50AB33B1DFF6}" type="presParOf" srcId="{C9B6ACD9-7119-4A40-B319-5FC306EE0036}" destId="{88B64591-74D2-E04D-88CD-779CCA97363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6FFA17D-E686-4CB0-BCB2-6F3653DF780F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591BC09-EAB4-4E4A-A0B9-363BD9D4BB53}">
      <dgm:prSet/>
      <dgm:spPr/>
      <dgm:t>
        <a:bodyPr/>
        <a:lstStyle/>
        <a:p>
          <a:r>
            <a:rPr lang="en-US"/>
            <a:t>Kadınları ayıran işe alım aracı.</a:t>
          </a:r>
        </a:p>
      </dgm:t>
    </dgm:pt>
    <dgm:pt modelId="{CE65FFFE-F591-40FC-A149-9DA4D8106340}" type="parTrans" cxnId="{510F910A-5422-4FF0-9BF9-BDA31B10548C}">
      <dgm:prSet/>
      <dgm:spPr/>
      <dgm:t>
        <a:bodyPr/>
        <a:lstStyle/>
        <a:p>
          <a:endParaRPr lang="en-US"/>
        </a:p>
      </dgm:t>
    </dgm:pt>
    <dgm:pt modelId="{1297DC9F-184D-4346-9B66-562EBA7B39A2}" type="sibTrans" cxnId="{510F910A-5422-4FF0-9BF9-BDA31B10548C}">
      <dgm:prSet/>
      <dgm:spPr/>
      <dgm:t>
        <a:bodyPr/>
        <a:lstStyle/>
        <a:p>
          <a:endParaRPr lang="en-US"/>
        </a:p>
      </dgm:t>
    </dgm:pt>
    <dgm:pt modelId="{BA5C8A5D-D613-49E0-8F50-B022FD3F1531}">
      <dgm:prSet/>
      <dgm:spPr/>
      <dgm:t>
        <a:bodyPr/>
        <a:lstStyle/>
        <a:p>
          <a:r>
            <a:rPr lang="en-US"/>
            <a:t>Koyu tenli bireyleri suçlu fotoğraflarıyla eşleştiren yüz tanıma sistemi.</a:t>
          </a:r>
        </a:p>
      </dgm:t>
    </dgm:pt>
    <dgm:pt modelId="{45178F02-507A-43C1-85DE-B0EFA4076E8C}" type="parTrans" cxnId="{8E70DA57-717A-45C8-9574-CC3B33CBEC58}">
      <dgm:prSet/>
      <dgm:spPr/>
      <dgm:t>
        <a:bodyPr/>
        <a:lstStyle/>
        <a:p>
          <a:endParaRPr lang="en-US"/>
        </a:p>
      </dgm:t>
    </dgm:pt>
    <dgm:pt modelId="{80A83060-76D5-4983-A367-DFFB1D0D6C90}" type="sibTrans" cxnId="{8E70DA57-717A-45C8-9574-CC3B33CBEC58}">
      <dgm:prSet/>
      <dgm:spPr/>
      <dgm:t>
        <a:bodyPr/>
        <a:lstStyle/>
        <a:p>
          <a:endParaRPr lang="en-US"/>
        </a:p>
      </dgm:t>
    </dgm:pt>
    <dgm:pt modelId="{F1DEF36A-A253-41F1-B9D7-69B9F317DFF2}">
      <dgm:prSet/>
      <dgm:spPr/>
      <dgm:t>
        <a:bodyPr/>
        <a:lstStyle/>
        <a:p>
          <a:r>
            <a:rPr lang="en-US"/>
            <a:t>Önyargılı banka kredi onayları.</a:t>
          </a:r>
        </a:p>
      </dgm:t>
    </dgm:pt>
    <dgm:pt modelId="{B3B20B16-A2EC-4390-A5E0-1F8E3509CD65}" type="parTrans" cxnId="{36F034D7-D7AF-4F50-9047-0FA0495E1FEA}">
      <dgm:prSet/>
      <dgm:spPr/>
      <dgm:t>
        <a:bodyPr/>
        <a:lstStyle/>
        <a:p>
          <a:endParaRPr lang="en-US"/>
        </a:p>
      </dgm:t>
    </dgm:pt>
    <dgm:pt modelId="{BB00946E-5D7E-4D3D-9ED9-5737474BD2F9}" type="sibTrans" cxnId="{36F034D7-D7AF-4F50-9047-0FA0495E1FEA}">
      <dgm:prSet/>
      <dgm:spPr/>
      <dgm:t>
        <a:bodyPr/>
        <a:lstStyle/>
        <a:p>
          <a:endParaRPr lang="en-US"/>
        </a:p>
      </dgm:t>
    </dgm:pt>
    <dgm:pt modelId="{D23B33E0-355C-4857-B248-64BC66069375}">
      <dgm:prSet/>
      <dgm:spPr/>
      <dgm:t>
        <a:bodyPr/>
        <a:lstStyle/>
        <a:p>
          <a:r>
            <a:rPr lang="en-US"/>
            <a:t>Olumsuz stereotipleri pekiştirmenin toksik etkisi.</a:t>
          </a:r>
        </a:p>
      </dgm:t>
    </dgm:pt>
    <dgm:pt modelId="{3A116B48-FFEB-48B3-8AE4-FCCE1EEDDFB2}" type="parTrans" cxnId="{BC5B75DA-C6A7-44BD-A93E-855A4592EE5D}">
      <dgm:prSet/>
      <dgm:spPr/>
      <dgm:t>
        <a:bodyPr/>
        <a:lstStyle/>
        <a:p>
          <a:endParaRPr lang="en-US"/>
        </a:p>
      </dgm:t>
    </dgm:pt>
    <dgm:pt modelId="{9656C44B-E32B-47B7-A850-D9A917545283}" type="sibTrans" cxnId="{BC5B75DA-C6A7-44BD-A93E-855A4592EE5D}">
      <dgm:prSet/>
      <dgm:spPr/>
      <dgm:t>
        <a:bodyPr/>
        <a:lstStyle/>
        <a:p>
          <a:endParaRPr lang="en-US"/>
        </a:p>
      </dgm:t>
    </dgm:pt>
    <dgm:pt modelId="{99AF322E-2FD7-B145-B194-EE776D3F2BD5}" type="pres">
      <dgm:prSet presAssocID="{06FFA17D-E686-4CB0-BCB2-6F3653DF780F}" presName="vert0" presStyleCnt="0">
        <dgm:presLayoutVars>
          <dgm:dir/>
          <dgm:animOne val="branch"/>
          <dgm:animLvl val="lvl"/>
        </dgm:presLayoutVars>
      </dgm:prSet>
      <dgm:spPr/>
    </dgm:pt>
    <dgm:pt modelId="{195EAC7E-A27C-1040-B8B6-3E95A62B497B}" type="pres">
      <dgm:prSet presAssocID="{9591BC09-EAB4-4E4A-A0B9-363BD9D4BB53}" presName="thickLine" presStyleLbl="alignNode1" presStyleIdx="0" presStyleCnt="4"/>
      <dgm:spPr/>
    </dgm:pt>
    <dgm:pt modelId="{CD770841-E64D-C045-860C-915EE59A7500}" type="pres">
      <dgm:prSet presAssocID="{9591BC09-EAB4-4E4A-A0B9-363BD9D4BB53}" presName="horz1" presStyleCnt="0"/>
      <dgm:spPr/>
    </dgm:pt>
    <dgm:pt modelId="{047A9819-8F0C-5442-99AF-B3B835E9D532}" type="pres">
      <dgm:prSet presAssocID="{9591BC09-EAB4-4E4A-A0B9-363BD9D4BB53}" presName="tx1" presStyleLbl="revTx" presStyleIdx="0" presStyleCnt="4"/>
      <dgm:spPr/>
    </dgm:pt>
    <dgm:pt modelId="{854DAAAB-B794-A140-84A3-F7D9098990FE}" type="pres">
      <dgm:prSet presAssocID="{9591BC09-EAB4-4E4A-A0B9-363BD9D4BB53}" presName="vert1" presStyleCnt="0"/>
      <dgm:spPr/>
    </dgm:pt>
    <dgm:pt modelId="{83D8E8D8-3030-5D4B-A5FD-22FD49783539}" type="pres">
      <dgm:prSet presAssocID="{BA5C8A5D-D613-49E0-8F50-B022FD3F1531}" presName="thickLine" presStyleLbl="alignNode1" presStyleIdx="1" presStyleCnt="4"/>
      <dgm:spPr/>
    </dgm:pt>
    <dgm:pt modelId="{7DD7B871-D12B-3D4B-ADA1-7EFE1156350F}" type="pres">
      <dgm:prSet presAssocID="{BA5C8A5D-D613-49E0-8F50-B022FD3F1531}" presName="horz1" presStyleCnt="0"/>
      <dgm:spPr/>
    </dgm:pt>
    <dgm:pt modelId="{E1F6CE61-4DB5-E546-AAAA-704060ED25AC}" type="pres">
      <dgm:prSet presAssocID="{BA5C8A5D-D613-49E0-8F50-B022FD3F1531}" presName="tx1" presStyleLbl="revTx" presStyleIdx="1" presStyleCnt="4"/>
      <dgm:spPr/>
    </dgm:pt>
    <dgm:pt modelId="{4DFE1014-9605-514D-A76B-28459CAD05C0}" type="pres">
      <dgm:prSet presAssocID="{BA5C8A5D-D613-49E0-8F50-B022FD3F1531}" presName="vert1" presStyleCnt="0"/>
      <dgm:spPr/>
    </dgm:pt>
    <dgm:pt modelId="{BBDF7AFE-876D-6D41-BBD1-68840648A4CA}" type="pres">
      <dgm:prSet presAssocID="{F1DEF36A-A253-41F1-B9D7-69B9F317DFF2}" presName="thickLine" presStyleLbl="alignNode1" presStyleIdx="2" presStyleCnt="4"/>
      <dgm:spPr/>
    </dgm:pt>
    <dgm:pt modelId="{A91C83F7-366B-D640-87E2-9C6AE82D6EFD}" type="pres">
      <dgm:prSet presAssocID="{F1DEF36A-A253-41F1-B9D7-69B9F317DFF2}" presName="horz1" presStyleCnt="0"/>
      <dgm:spPr/>
    </dgm:pt>
    <dgm:pt modelId="{A35A1711-F45E-6249-BEE9-17AAA75D7C17}" type="pres">
      <dgm:prSet presAssocID="{F1DEF36A-A253-41F1-B9D7-69B9F317DFF2}" presName="tx1" presStyleLbl="revTx" presStyleIdx="2" presStyleCnt="4"/>
      <dgm:spPr/>
    </dgm:pt>
    <dgm:pt modelId="{05F5EBE4-E584-E44F-9DE5-119D7CF8F35F}" type="pres">
      <dgm:prSet presAssocID="{F1DEF36A-A253-41F1-B9D7-69B9F317DFF2}" presName="vert1" presStyleCnt="0"/>
      <dgm:spPr/>
    </dgm:pt>
    <dgm:pt modelId="{C85051B7-402A-6A45-B48A-0BAFA2A03420}" type="pres">
      <dgm:prSet presAssocID="{D23B33E0-355C-4857-B248-64BC66069375}" presName="thickLine" presStyleLbl="alignNode1" presStyleIdx="3" presStyleCnt="4"/>
      <dgm:spPr/>
    </dgm:pt>
    <dgm:pt modelId="{D193C65B-4C2A-0446-8396-55DF165173D1}" type="pres">
      <dgm:prSet presAssocID="{D23B33E0-355C-4857-B248-64BC66069375}" presName="horz1" presStyleCnt="0"/>
      <dgm:spPr/>
    </dgm:pt>
    <dgm:pt modelId="{26632A91-C513-D54D-82EA-2D7B845B3989}" type="pres">
      <dgm:prSet presAssocID="{D23B33E0-355C-4857-B248-64BC66069375}" presName="tx1" presStyleLbl="revTx" presStyleIdx="3" presStyleCnt="4"/>
      <dgm:spPr/>
    </dgm:pt>
    <dgm:pt modelId="{CA58F86C-3B03-1449-8629-3E7522EE39F5}" type="pres">
      <dgm:prSet presAssocID="{D23B33E0-355C-4857-B248-64BC66069375}" presName="vert1" presStyleCnt="0"/>
      <dgm:spPr/>
    </dgm:pt>
  </dgm:ptLst>
  <dgm:cxnLst>
    <dgm:cxn modelId="{510F910A-5422-4FF0-9BF9-BDA31B10548C}" srcId="{06FFA17D-E686-4CB0-BCB2-6F3653DF780F}" destId="{9591BC09-EAB4-4E4A-A0B9-363BD9D4BB53}" srcOrd="0" destOrd="0" parTransId="{CE65FFFE-F591-40FC-A149-9DA4D8106340}" sibTransId="{1297DC9F-184D-4346-9B66-562EBA7B39A2}"/>
    <dgm:cxn modelId="{97AB9632-402B-DB4F-B98B-341E3300E32B}" type="presOf" srcId="{F1DEF36A-A253-41F1-B9D7-69B9F317DFF2}" destId="{A35A1711-F45E-6249-BEE9-17AAA75D7C17}" srcOrd="0" destOrd="0" presId="urn:microsoft.com/office/officeart/2008/layout/LinedList"/>
    <dgm:cxn modelId="{8E70DA57-717A-45C8-9574-CC3B33CBEC58}" srcId="{06FFA17D-E686-4CB0-BCB2-6F3653DF780F}" destId="{BA5C8A5D-D613-49E0-8F50-B022FD3F1531}" srcOrd="1" destOrd="0" parTransId="{45178F02-507A-43C1-85DE-B0EFA4076E8C}" sibTransId="{80A83060-76D5-4983-A367-DFFB1D0D6C90}"/>
    <dgm:cxn modelId="{9BF82D93-A97E-7F49-95FD-00E56E88DAFE}" type="presOf" srcId="{BA5C8A5D-D613-49E0-8F50-B022FD3F1531}" destId="{E1F6CE61-4DB5-E546-AAAA-704060ED25AC}" srcOrd="0" destOrd="0" presId="urn:microsoft.com/office/officeart/2008/layout/LinedList"/>
    <dgm:cxn modelId="{14890797-D271-8845-BF10-7543C872CDD0}" type="presOf" srcId="{D23B33E0-355C-4857-B248-64BC66069375}" destId="{26632A91-C513-D54D-82EA-2D7B845B3989}" srcOrd="0" destOrd="0" presId="urn:microsoft.com/office/officeart/2008/layout/LinedList"/>
    <dgm:cxn modelId="{6FE8E8C7-4BCA-7342-9060-A7D7CAD9560D}" type="presOf" srcId="{06FFA17D-E686-4CB0-BCB2-6F3653DF780F}" destId="{99AF322E-2FD7-B145-B194-EE776D3F2BD5}" srcOrd="0" destOrd="0" presId="urn:microsoft.com/office/officeart/2008/layout/LinedList"/>
    <dgm:cxn modelId="{36F034D7-D7AF-4F50-9047-0FA0495E1FEA}" srcId="{06FFA17D-E686-4CB0-BCB2-6F3653DF780F}" destId="{F1DEF36A-A253-41F1-B9D7-69B9F317DFF2}" srcOrd="2" destOrd="0" parTransId="{B3B20B16-A2EC-4390-A5E0-1F8E3509CD65}" sibTransId="{BB00946E-5D7E-4D3D-9ED9-5737474BD2F9}"/>
    <dgm:cxn modelId="{BC5B75DA-C6A7-44BD-A93E-855A4592EE5D}" srcId="{06FFA17D-E686-4CB0-BCB2-6F3653DF780F}" destId="{D23B33E0-355C-4857-B248-64BC66069375}" srcOrd="3" destOrd="0" parTransId="{3A116B48-FFEB-48B3-8AE4-FCCE1EEDDFB2}" sibTransId="{9656C44B-E32B-47B7-A850-D9A917545283}"/>
    <dgm:cxn modelId="{EF8B77F4-1386-6642-9AE8-E64546BBD741}" type="presOf" srcId="{9591BC09-EAB4-4E4A-A0B9-363BD9D4BB53}" destId="{047A9819-8F0C-5442-99AF-B3B835E9D532}" srcOrd="0" destOrd="0" presId="urn:microsoft.com/office/officeart/2008/layout/LinedList"/>
    <dgm:cxn modelId="{B4CC1B67-5BD7-D445-A019-44D92C49565E}" type="presParOf" srcId="{99AF322E-2FD7-B145-B194-EE776D3F2BD5}" destId="{195EAC7E-A27C-1040-B8B6-3E95A62B497B}" srcOrd="0" destOrd="0" presId="urn:microsoft.com/office/officeart/2008/layout/LinedList"/>
    <dgm:cxn modelId="{46D3575E-5690-074D-B291-D59B09D2FFF8}" type="presParOf" srcId="{99AF322E-2FD7-B145-B194-EE776D3F2BD5}" destId="{CD770841-E64D-C045-860C-915EE59A7500}" srcOrd="1" destOrd="0" presId="urn:microsoft.com/office/officeart/2008/layout/LinedList"/>
    <dgm:cxn modelId="{A06E5389-82B8-7C40-92B2-808EA123AE92}" type="presParOf" srcId="{CD770841-E64D-C045-860C-915EE59A7500}" destId="{047A9819-8F0C-5442-99AF-B3B835E9D532}" srcOrd="0" destOrd="0" presId="urn:microsoft.com/office/officeart/2008/layout/LinedList"/>
    <dgm:cxn modelId="{DADD8C86-4BE1-B242-A188-B6E424BD406E}" type="presParOf" srcId="{CD770841-E64D-C045-860C-915EE59A7500}" destId="{854DAAAB-B794-A140-84A3-F7D9098990FE}" srcOrd="1" destOrd="0" presId="urn:microsoft.com/office/officeart/2008/layout/LinedList"/>
    <dgm:cxn modelId="{D69AD457-5E92-5249-8BA5-06470F7BACB9}" type="presParOf" srcId="{99AF322E-2FD7-B145-B194-EE776D3F2BD5}" destId="{83D8E8D8-3030-5D4B-A5FD-22FD49783539}" srcOrd="2" destOrd="0" presId="urn:microsoft.com/office/officeart/2008/layout/LinedList"/>
    <dgm:cxn modelId="{D80FA672-4566-724A-B7E2-FDE47016DD16}" type="presParOf" srcId="{99AF322E-2FD7-B145-B194-EE776D3F2BD5}" destId="{7DD7B871-D12B-3D4B-ADA1-7EFE1156350F}" srcOrd="3" destOrd="0" presId="urn:microsoft.com/office/officeart/2008/layout/LinedList"/>
    <dgm:cxn modelId="{67BB63FA-B362-AF4B-B619-D79A161B5016}" type="presParOf" srcId="{7DD7B871-D12B-3D4B-ADA1-7EFE1156350F}" destId="{E1F6CE61-4DB5-E546-AAAA-704060ED25AC}" srcOrd="0" destOrd="0" presId="urn:microsoft.com/office/officeart/2008/layout/LinedList"/>
    <dgm:cxn modelId="{0A160473-91C7-0C41-8FE0-C8552E3F63FA}" type="presParOf" srcId="{7DD7B871-D12B-3D4B-ADA1-7EFE1156350F}" destId="{4DFE1014-9605-514D-A76B-28459CAD05C0}" srcOrd="1" destOrd="0" presId="urn:microsoft.com/office/officeart/2008/layout/LinedList"/>
    <dgm:cxn modelId="{EDF518BE-9699-A144-ACF6-D6E808912B23}" type="presParOf" srcId="{99AF322E-2FD7-B145-B194-EE776D3F2BD5}" destId="{BBDF7AFE-876D-6D41-BBD1-68840648A4CA}" srcOrd="4" destOrd="0" presId="urn:microsoft.com/office/officeart/2008/layout/LinedList"/>
    <dgm:cxn modelId="{9E7B8C44-A5D9-E840-8E39-F7F992C85621}" type="presParOf" srcId="{99AF322E-2FD7-B145-B194-EE776D3F2BD5}" destId="{A91C83F7-366B-D640-87E2-9C6AE82D6EFD}" srcOrd="5" destOrd="0" presId="urn:microsoft.com/office/officeart/2008/layout/LinedList"/>
    <dgm:cxn modelId="{B476E0D3-B44B-9A4D-992F-E9C804CB97FD}" type="presParOf" srcId="{A91C83F7-366B-D640-87E2-9C6AE82D6EFD}" destId="{A35A1711-F45E-6249-BEE9-17AAA75D7C17}" srcOrd="0" destOrd="0" presId="urn:microsoft.com/office/officeart/2008/layout/LinedList"/>
    <dgm:cxn modelId="{C4B74C1E-5BC5-3D4B-B1B7-3490730E2B66}" type="presParOf" srcId="{A91C83F7-366B-D640-87E2-9C6AE82D6EFD}" destId="{05F5EBE4-E584-E44F-9DE5-119D7CF8F35F}" srcOrd="1" destOrd="0" presId="urn:microsoft.com/office/officeart/2008/layout/LinedList"/>
    <dgm:cxn modelId="{2E12CC0F-4A6E-F645-8054-5FA9D2B17DCE}" type="presParOf" srcId="{99AF322E-2FD7-B145-B194-EE776D3F2BD5}" destId="{C85051B7-402A-6A45-B48A-0BAFA2A03420}" srcOrd="6" destOrd="0" presId="urn:microsoft.com/office/officeart/2008/layout/LinedList"/>
    <dgm:cxn modelId="{9FE48A89-9EC3-2B45-8433-51F19AB672EE}" type="presParOf" srcId="{99AF322E-2FD7-B145-B194-EE776D3F2BD5}" destId="{D193C65B-4C2A-0446-8396-55DF165173D1}" srcOrd="7" destOrd="0" presId="urn:microsoft.com/office/officeart/2008/layout/LinedList"/>
    <dgm:cxn modelId="{B4C2279C-1A25-404D-8490-C2007516A17A}" type="presParOf" srcId="{D193C65B-4C2A-0446-8396-55DF165173D1}" destId="{26632A91-C513-D54D-82EA-2D7B845B3989}" srcOrd="0" destOrd="0" presId="urn:microsoft.com/office/officeart/2008/layout/LinedList"/>
    <dgm:cxn modelId="{2EE42A38-2544-E94E-A1F1-871CCAF485DB}" type="presParOf" srcId="{D193C65B-4C2A-0446-8396-55DF165173D1}" destId="{CA58F86C-3B03-1449-8629-3E7522EE39F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8CFCA1E-335C-414D-A10D-4F5F8C5ADC0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24D97F8-B0D2-494A-999D-146FFEC5EB51}">
      <dgm:prSet/>
      <dgm:spPr/>
      <dgm:t>
        <a:bodyPr/>
        <a:lstStyle/>
        <a:p>
          <a:r>
            <a:rPr lang="en-US"/>
            <a:t>Deepfake’ler</a:t>
          </a:r>
        </a:p>
      </dgm:t>
    </dgm:pt>
    <dgm:pt modelId="{DFB02E97-B185-45B5-BED6-A9A719D347E1}" type="parTrans" cxnId="{4A4086A0-DFAE-4314-AB98-E3F636F257C7}">
      <dgm:prSet/>
      <dgm:spPr/>
      <dgm:t>
        <a:bodyPr/>
        <a:lstStyle/>
        <a:p>
          <a:endParaRPr lang="en-US"/>
        </a:p>
      </dgm:t>
    </dgm:pt>
    <dgm:pt modelId="{658410DB-14CD-42F4-A59A-0845BBB333E0}" type="sibTrans" cxnId="{4A4086A0-DFAE-4314-AB98-E3F636F257C7}">
      <dgm:prSet/>
      <dgm:spPr/>
      <dgm:t>
        <a:bodyPr/>
        <a:lstStyle/>
        <a:p>
          <a:endParaRPr lang="en-US"/>
        </a:p>
      </dgm:t>
    </dgm:pt>
    <dgm:pt modelId="{9D794F1E-334E-4266-BA57-7CB7E120C56A}">
      <dgm:prSet/>
      <dgm:spPr/>
      <dgm:t>
        <a:bodyPr/>
        <a:lstStyle/>
        <a:p>
          <a:r>
            <a:rPr lang="en-US"/>
            <a:t>Toksik/teşvik edici konuşmaları, etkileşimi optimize ederek yaymak.</a:t>
          </a:r>
        </a:p>
      </dgm:t>
    </dgm:pt>
    <dgm:pt modelId="{0C371B91-5BA6-4549-8D43-414000751527}" type="parTrans" cxnId="{0FBC73D8-EAE7-4671-8942-0E188C4E9F25}">
      <dgm:prSet/>
      <dgm:spPr/>
      <dgm:t>
        <a:bodyPr/>
        <a:lstStyle/>
        <a:p>
          <a:endParaRPr lang="en-US"/>
        </a:p>
      </dgm:t>
    </dgm:pt>
    <dgm:pt modelId="{6F110EAF-E2F6-4C86-8D0A-4D2F02972A3E}" type="sibTrans" cxnId="{0FBC73D8-EAE7-4671-8942-0E188C4E9F25}">
      <dgm:prSet/>
      <dgm:spPr/>
      <dgm:t>
        <a:bodyPr/>
        <a:lstStyle/>
        <a:p>
          <a:endParaRPr lang="en-US"/>
        </a:p>
      </dgm:t>
    </dgm:pt>
    <dgm:pt modelId="{402CEC6B-6414-424D-8234-3338C0BAD180}">
      <dgm:prSet/>
      <dgm:spPr/>
      <dgm:t>
        <a:bodyPr/>
        <a:lstStyle/>
        <a:p>
          <a:r>
            <a:rPr lang="en-US"/>
            <a:t>Ticari veya siyasi amaçlarla sahte içerik oluşturmak.</a:t>
          </a:r>
        </a:p>
      </dgm:t>
    </dgm:pt>
    <dgm:pt modelId="{131FE760-BD60-4C4E-8010-24A60A411C88}" type="parTrans" cxnId="{8B349921-CF8B-4129-B299-4214B4F50E83}">
      <dgm:prSet/>
      <dgm:spPr/>
      <dgm:t>
        <a:bodyPr/>
        <a:lstStyle/>
        <a:p>
          <a:endParaRPr lang="en-US"/>
        </a:p>
      </dgm:t>
    </dgm:pt>
    <dgm:pt modelId="{6C2B1807-CE44-4C65-A8CC-544FD81919A7}" type="sibTrans" cxnId="{8B349921-CF8B-4129-B299-4214B4F50E83}">
      <dgm:prSet/>
      <dgm:spPr/>
      <dgm:t>
        <a:bodyPr/>
        <a:lstStyle/>
        <a:p>
          <a:endParaRPr lang="en-US"/>
        </a:p>
      </dgm:t>
    </dgm:pt>
    <dgm:pt modelId="{31785BFE-BDBB-4BF0-866C-7D716C91D9EB}">
      <dgm:prSet/>
      <dgm:spPr/>
      <dgm:t>
        <a:bodyPr/>
        <a:lstStyle/>
        <a:p>
          <a:r>
            <a:rPr lang="en-US"/>
            <a:t>Makine öğrenimini zararlı ürünler üretmek, dolandırıcılık yapmak vb. için kullanmak.</a:t>
          </a:r>
        </a:p>
      </dgm:t>
    </dgm:pt>
    <dgm:pt modelId="{7F294852-7CB9-4E5B-AEE9-68A8EDFD4E1C}" type="parTrans" cxnId="{B8BFB127-319B-411E-A254-FDC801210E2E}">
      <dgm:prSet/>
      <dgm:spPr/>
      <dgm:t>
        <a:bodyPr/>
        <a:lstStyle/>
        <a:p>
          <a:endParaRPr lang="en-US"/>
        </a:p>
      </dgm:t>
    </dgm:pt>
    <dgm:pt modelId="{D39F5FC6-8F51-465F-A743-62F890A24000}" type="sibTrans" cxnId="{B8BFB127-319B-411E-A254-FDC801210E2E}">
      <dgm:prSet/>
      <dgm:spPr/>
      <dgm:t>
        <a:bodyPr/>
        <a:lstStyle/>
        <a:p>
          <a:endParaRPr lang="en-US"/>
        </a:p>
      </dgm:t>
    </dgm:pt>
    <dgm:pt modelId="{428F9F52-73DF-42D1-9F94-FF758BB57BCE}">
      <dgm:prSet/>
      <dgm:spPr/>
      <dgm:t>
        <a:bodyPr/>
        <a:lstStyle/>
        <a:p>
          <a:r>
            <a:rPr lang="en-US"/>
            <a:t>Spam vs anti-spam: dolandırıcılık vs anti-dolandırıcılık.</a:t>
          </a:r>
        </a:p>
      </dgm:t>
    </dgm:pt>
    <dgm:pt modelId="{4B321CF9-9D06-434F-8995-834F500CDD2B}" type="parTrans" cxnId="{BCB688F9-262E-4DC5-A326-980EEF3C3694}">
      <dgm:prSet/>
      <dgm:spPr/>
      <dgm:t>
        <a:bodyPr/>
        <a:lstStyle/>
        <a:p>
          <a:endParaRPr lang="en-US"/>
        </a:p>
      </dgm:t>
    </dgm:pt>
    <dgm:pt modelId="{30351C04-C7D2-436B-AB95-961F4FFBD7FC}" type="sibTrans" cxnId="{BCB688F9-262E-4DC5-A326-980EEF3C3694}">
      <dgm:prSet/>
      <dgm:spPr/>
      <dgm:t>
        <a:bodyPr/>
        <a:lstStyle/>
        <a:p>
          <a:endParaRPr lang="en-US"/>
        </a:p>
      </dgm:t>
    </dgm:pt>
    <dgm:pt modelId="{93B73D6B-97B4-DB4A-ABB2-5D08DAB5A306}" type="pres">
      <dgm:prSet presAssocID="{D8CFCA1E-335C-414D-A10D-4F5F8C5ADC09}" presName="vert0" presStyleCnt="0">
        <dgm:presLayoutVars>
          <dgm:dir/>
          <dgm:animOne val="branch"/>
          <dgm:animLvl val="lvl"/>
        </dgm:presLayoutVars>
      </dgm:prSet>
      <dgm:spPr/>
    </dgm:pt>
    <dgm:pt modelId="{5C628911-2622-7D41-913A-72EF147653F3}" type="pres">
      <dgm:prSet presAssocID="{424D97F8-B0D2-494A-999D-146FFEC5EB51}" presName="thickLine" presStyleLbl="alignNode1" presStyleIdx="0" presStyleCnt="5"/>
      <dgm:spPr/>
    </dgm:pt>
    <dgm:pt modelId="{2F1C7B97-5C3A-2947-AA20-97632093AA58}" type="pres">
      <dgm:prSet presAssocID="{424D97F8-B0D2-494A-999D-146FFEC5EB51}" presName="horz1" presStyleCnt="0"/>
      <dgm:spPr/>
    </dgm:pt>
    <dgm:pt modelId="{E28D4A3C-D9A0-324A-9B6F-3E87C1C96E3F}" type="pres">
      <dgm:prSet presAssocID="{424D97F8-B0D2-494A-999D-146FFEC5EB51}" presName="tx1" presStyleLbl="revTx" presStyleIdx="0" presStyleCnt="5"/>
      <dgm:spPr/>
    </dgm:pt>
    <dgm:pt modelId="{82BF0385-E4AD-094F-826E-10CABFAC2A7F}" type="pres">
      <dgm:prSet presAssocID="{424D97F8-B0D2-494A-999D-146FFEC5EB51}" presName="vert1" presStyleCnt="0"/>
      <dgm:spPr/>
    </dgm:pt>
    <dgm:pt modelId="{916B64CC-6387-0041-A49B-31D7D306C45B}" type="pres">
      <dgm:prSet presAssocID="{9D794F1E-334E-4266-BA57-7CB7E120C56A}" presName="thickLine" presStyleLbl="alignNode1" presStyleIdx="1" presStyleCnt="5"/>
      <dgm:spPr/>
    </dgm:pt>
    <dgm:pt modelId="{F8265DBE-763E-C34E-B475-74DFA9B1BCDF}" type="pres">
      <dgm:prSet presAssocID="{9D794F1E-334E-4266-BA57-7CB7E120C56A}" presName="horz1" presStyleCnt="0"/>
      <dgm:spPr/>
    </dgm:pt>
    <dgm:pt modelId="{58CA43DE-4A87-9742-953D-7D66893AA985}" type="pres">
      <dgm:prSet presAssocID="{9D794F1E-334E-4266-BA57-7CB7E120C56A}" presName="tx1" presStyleLbl="revTx" presStyleIdx="1" presStyleCnt="5"/>
      <dgm:spPr/>
    </dgm:pt>
    <dgm:pt modelId="{EFBF9C09-A509-764E-B039-4613431FAD89}" type="pres">
      <dgm:prSet presAssocID="{9D794F1E-334E-4266-BA57-7CB7E120C56A}" presName="vert1" presStyleCnt="0"/>
      <dgm:spPr/>
    </dgm:pt>
    <dgm:pt modelId="{C6943228-1C53-094E-B4A4-9C01C1F21BA9}" type="pres">
      <dgm:prSet presAssocID="{402CEC6B-6414-424D-8234-3338C0BAD180}" presName="thickLine" presStyleLbl="alignNode1" presStyleIdx="2" presStyleCnt="5"/>
      <dgm:spPr/>
    </dgm:pt>
    <dgm:pt modelId="{410CE0D0-99F9-5443-A411-4AB5B914B398}" type="pres">
      <dgm:prSet presAssocID="{402CEC6B-6414-424D-8234-3338C0BAD180}" presName="horz1" presStyleCnt="0"/>
      <dgm:spPr/>
    </dgm:pt>
    <dgm:pt modelId="{BC90AA39-3594-5445-9C36-8D2984C2A0D0}" type="pres">
      <dgm:prSet presAssocID="{402CEC6B-6414-424D-8234-3338C0BAD180}" presName="tx1" presStyleLbl="revTx" presStyleIdx="2" presStyleCnt="5"/>
      <dgm:spPr/>
    </dgm:pt>
    <dgm:pt modelId="{3437C748-31D9-3240-9ACF-8876AAA9A3B7}" type="pres">
      <dgm:prSet presAssocID="{402CEC6B-6414-424D-8234-3338C0BAD180}" presName="vert1" presStyleCnt="0"/>
      <dgm:spPr/>
    </dgm:pt>
    <dgm:pt modelId="{FCD8ADF1-BF41-F545-BF35-EE069B57E51F}" type="pres">
      <dgm:prSet presAssocID="{31785BFE-BDBB-4BF0-866C-7D716C91D9EB}" presName="thickLine" presStyleLbl="alignNode1" presStyleIdx="3" presStyleCnt="5"/>
      <dgm:spPr/>
    </dgm:pt>
    <dgm:pt modelId="{3739F49E-BBD1-A944-B8F8-030DE961938E}" type="pres">
      <dgm:prSet presAssocID="{31785BFE-BDBB-4BF0-866C-7D716C91D9EB}" presName="horz1" presStyleCnt="0"/>
      <dgm:spPr/>
    </dgm:pt>
    <dgm:pt modelId="{E49B5FF5-E099-C647-A56F-CC84FA892E93}" type="pres">
      <dgm:prSet presAssocID="{31785BFE-BDBB-4BF0-866C-7D716C91D9EB}" presName="tx1" presStyleLbl="revTx" presStyleIdx="3" presStyleCnt="5"/>
      <dgm:spPr/>
    </dgm:pt>
    <dgm:pt modelId="{084F2CF4-2F45-6E42-9A73-EA0AF76A32AF}" type="pres">
      <dgm:prSet presAssocID="{31785BFE-BDBB-4BF0-866C-7D716C91D9EB}" presName="vert1" presStyleCnt="0"/>
      <dgm:spPr/>
    </dgm:pt>
    <dgm:pt modelId="{115F9AF5-A372-DA45-9112-D95381743118}" type="pres">
      <dgm:prSet presAssocID="{428F9F52-73DF-42D1-9F94-FF758BB57BCE}" presName="thickLine" presStyleLbl="alignNode1" presStyleIdx="4" presStyleCnt="5"/>
      <dgm:spPr/>
    </dgm:pt>
    <dgm:pt modelId="{75945527-3CDD-2B45-9DCC-AAE643D551F4}" type="pres">
      <dgm:prSet presAssocID="{428F9F52-73DF-42D1-9F94-FF758BB57BCE}" presName="horz1" presStyleCnt="0"/>
      <dgm:spPr/>
    </dgm:pt>
    <dgm:pt modelId="{CFD5FA30-A25D-3E4E-A01B-0F04E278387E}" type="pres">
      <dgm:prSet presAssocID="{428F9F52-73DF-42D1-9F94-FF758BB57BCE}" presName="tx1" presStyleLbl="revTx" presStyleIdx="4" presStyleCnt="5"/>
      <dgm:spPr/>
    </dgm:pt>
    <dgm:pt modelId="{51BE94C6-F5FB-144F-8BEA-7D362E17AB25}" type="pres">
      <dgm:prSet presAssocID="{428F9F52-73DF-42D1-9F94-FF758BB57BCE}" presName="vert1" presStyleCnt="0"/>
      <dgm:spPr/>
    </dgm:pt>
  </dgm:ptLst>
  <dgm:cxnLst>
    <dgm:cxn modelId="{817CDB01-9AB0-C545-8119-BDA5504AA73D}" type="presOf" srcId="{424D97F8-B0D2-494A-999D-146FFEC5EB51}" destId="{E28D4A3C-D9A0-324A-9B6F-3E87C1C96E3F}" srcOrd="0" destOrd="0" presId="urn:microsoft.com/office/officeart/2008/layout/LinedList"/>
    <dgm:cxn modelId="{1894FE18-E3F3-A84F-8356-25556351B407}" type="presOf" srcId="{402CEC6B-6414-424D-8234-3338C0BAD180}" destId="{BC90AA39-3594-5445-9C36-8D2984C2A0D0}" srcOrd="0" destOrd="0" presId="urn:microsoft.com/office/officeart/2008/layout/LinedList"/>
    <dgm:cxn modelId="{8B349921-CF8B-4129-B299-4214B4F50E83}" srcId="{D8CFCA1E-335C-414D-A10D-4F5F8C5ADC09}" destId="{402CEC6B-6414-424D-8234-3338C0BAD180}" srcOrd="2" destOrd="0" parTransId="{131FE760-BD60-4C4E-8010-24A60A411C88}" sibTransId="{6C2B1807-CE44-4C65-A8CC-544FD81919A7}"/>
    <dgm:cxn modelId="{B8BFB127-319B-411E-A254-FDC801210E2E}" srcId="{D8CFCA1E-335C-414D-A10D-4F5F8C5ADC09}" destId="{31785BFE-BDBB-4BF0-866C-7D716C91D9EB}" srcOrd="3" destOrd="0" parTransId="{7F294852-7CB9-4E5B-AEE9-68A8EDFD4E1C}" sibTransId="{D39F5FC6-8F51-465F-A743-62F890A24000}"/>
    <dgm:cxn modelId="{95B1113D-071E-644F-9BCC-1A2A2BD73F5C}" type="presOf" srcId="{D8CFCA1E-335C-414D-A10D-4F5F8C5ADC09}" destId="{93B73D6B-97B4-DB4A-ABB2-5D08DAB5A306}" srcOrd="0" destOrd="0" presId="urn:microsoft.com/office/officeart/2008/layout/LinedList"/>
    <dgm:cxn modelId="{45360468-5B51-B145-B7B9-5705894E7573}" type="presOf" srcId="{428F9F52-73DF-42D1-9F94-FF758BB57BCE}" destId="{CFD5FA30-A25D-3E4E-A01B-0F04E278387E}" srcOrd="0" destOrd="0" presId="urn:microsoft.com/office/officeart/2008/layout/LinedList"/>
    <dgm:cxn modelId="{04623F50-1512-B849-B25A-612F39BC86E0}" type="presOf" srcId="{31785BFE-BDBB-4BF0-866C-7D716C91D9EB}" destId="{E49B5FF5-E099-C647-A56F-CC84FA892E93}" srcOrd="0" destOrd="0" presId="urn:microsoft.com/office/officeart/2008/layout/LinedList"/>
    <dgm:cxn modelId="{4A4086A0-DFAE-4314-AB98-E3F636F257C7}" srcId="{D8CFCA1E-335C-414D-A10D-4F5F8C5ADC09}" destId="{424D97F8-B0D2-494A-999D-146FFEC5EB51}" srcOrd="0" destOrd="0" parTransId="{DFB02E97-B185-45B5-BED6-A9A719D347E1}" sibTransId="{658410DB-14CD-42F4-A59A-0845BBB333E0}"/>
    <dgm:cxn modelId="{E2643DC9-A53E-894B-9153-343887930663}" type="presOf" srcId="{9D794F1E-334E-4266-BA57-7CB7E120C56A}" destId="{58CA43DE-4A87-9742-953D-7D66893AA985}" srcOrd="0" destOrd="0" presId="urn:microsoft.com/office/officeart/2008/layout/LinedList"/>
    <dgm:cxn modelId="{0FBC73D8-EAE7-4671-8942-0E188C4E9F25}" srcId="{D8CFCA1E-335C-414D-A10D-4F5F8C5ADC09}" destId="{9D794F1E-334E-4266-BA57-7CB7E120C56A}" srcOrd="1" destOrd="0" parTransId="{0C371B91-5BA6-4549-8D43-414000751527}" sibTransId="{6F110EAF-E2F6-4C86-8D0A-4D2F02972A3E}"/>
    <dgm:cxn modelId="{BCB688F9-262E-4DC5-A326-980EEF3C3694}" srcId="{D8CFCA1E-335C-414D-A10D-4F5F8C5ADC09}" destId="{428F9F52-73DF-42D1-9F94-FF758BB57BCE}" srcOrd="4" destOrd="0" parTransId="{4B321CF9-9D06-434F-8995-834F500CDD2B}" sibTransId="{30351C04-C7D2-436B-AB95-961F4FFBD7FC}"/>
    <dgm:cxn modelId="{CC55924C-3B6C-CB43-8725-188CEC821863}" type="presParOf" srcId="{93B73D6B-97B4-DB4A-ABB2-5D08DAB5A306}" destId="{5C628911-2622-7D41-913A-72EF147653F3}" srcOrd="0" destOrd="0" presId="urn:microsoft.com/office/officeart/2008/layout/LinedList"/>
    <dgm:cxn modelId="{25E82360-864A-004F-9E80-C98C26E1D6D6}" type="presParOf" srcId="{93B73D6B-97B4-DB4A-ABB2-5D08DAB5A306}" destId="{2F1C7B97-5C3A-2947-AA20-97632093AA58}" srcOrd="1" destOrd="0" presId="urn:microsoft.com/office/officeart/2008/layout/LinedList"/>
    <dgm:cxn modelId="{3EB1D95E-7387-8C49-BA55-8F1193B204D2}" type="presParOf" srcId="{2F1C7B97-5C3A-2947-AA20-97632093AA58}" destId="{E28D4A3C-D9A0-324A-9B6F-3E87C1C96E3F}" srcOrd="0" destOrd="0" presId="urn:microsoft.com/office/officeart/2008/layout/LinedList"/>
    <dgm:cxn modelId="{2323896B-39B0-E44F-85D8-04A1609FFB14}" type="presParOf" srcId="{2F1C7B97-5C3A-2947-AA20-97632093AA58}" destId="{82BF0385-E4AD-094F-826E-10CABFAC2A7F}" srcOrd="1" destOrd="0" presId="urn:microsoft.com/office/officeart/2008/layout/LinedList"/>
    <dgm:cxn modelId="{CB87F1C2-4C5E-224B-8E01-57EA1BDBF7F9}" type="presParOf" srcId="{93B73D6B-97B4-DB4A-ABB2-5D08DAB5A306}" destId="{916B64CC-6387-0041-A49B-31D7D306C45B}" srcOrd="2" destOrd="0" presId="urn:microsoft.com/office/officeart/2008/layout/LinedList"/>
    <dgm:cxn modelId="{70AB1C24-9227-CE4B-B96B-5BF8E373135F}" type="presParOf" srcId="{93B73D6B-97B4-DB4A-ABB2-5D08DAB5A306}" destId="{F8265DBE-763E-C34E-B475-74DFA9B1BCDF}" srcOrd="3" destOrd="0" presId="urn:microsoft.com/office/officeart/2008/layout/LinedList"/>
    <dgm:cxn modelId="{B73FDE7B-8F50-984B-AFD2-4DD2B76B6B7A}" type="presParOf" srcId="{F8265DBE-763E-C34E-B475-74DFA9B1BCDF}" destId="{58CA43DE-4A87-9742-953D-7D66893AA985}" srcOrd="0" destOrd="0" presId="urn:microsoft.com/office/officeart/2008/layout/LinedList"/>
    <dgm:cxn modelId="{E1F28271-3A66-1846-932B-4D6CA73EA911}" type="presParOf" srcId="{F8265DBE-763E-C34E-B475-74DFA9B1BCDF}" destId="{EFBF9C09-A509-764E-B039-4613431FAD89}" srcOrd="1" destOrd="0" presId="urn:microsoft.com/office/officeart/2008/layout/LinedList"/>
    <dgm:cxn modelId="{EB49F883-5F0C-494B-BC15-295366FC68FB}" type="presParOf" srcId="{93B73D6B-97B4-DB4A-ABB2-5D08DAB5A306}" destId="{C6943228-1C53-094E-B4A4-9C01C1F21BA9}" srcOrd="4" destOrd="0" presId="urn:microsoft.com/office/officeart/2008/layout/LinedList"/>
    <dgm:cxn modelId="{0DB0ABA5-8653-D34E-A5B3-2A8E96ECEC2D}" type="presParOf" srcId="{93B73D6B-97B4-DB4A-ABB2-5D08DAB5A306}" destId="{410CE0D0-99F9-5443-A411-4AB5B914B398}" srcOrd="5" destOrd="0" presId="urn:microsoft.com/office/officeart/2008/layout/LinedList"/>
    <dgm:cxn modelId="{CBB340AE-9F97-2B42-A608-9A088F2729D1}" type="presParOf" srcId="{410CE0D0-99F9-5443-A411-4AB5B914B398}" destId="{BC90AA39-3594-5445-9C36-8D2984C2A0D0}" srcOrd="0" destOrd="0" presId="urn:microsoft.com/office/officeart/2008/layout/LinedList"/>
    <dgm:cxn modelId="{602B2620-8591-9C47-92A1-2E4EDE03D479}" type="presParOf" srcId="{410CE0D0-99F9-5443-A411-4AB5B914B398}" destId="{3437C748-31D9-3240-9ACF-8876AAA9A3B7}" srcOrd="1" destOrd="0" presId="urn:microsoft.com/office/officeart/2008/layout/LinedList"/>
    <dgm:cxn modelId="{4B6BEE85-ECB3-7148-B1DA-E572A3FA14CB}" type="presParOf" srcId="{93B73D6B-97B4-DB4A-ABB2-5D08DAB5A306}" destId="{FCD8ADF1-BF41-F545-BF35-EE069B57E51F}" srcOrd="6" destOrd="0" presId="urn:microsoft.com/office/officeart/2008/layout/LinedList"/>
    <dgm:cxn modelId="{A42001F2-14CC-2D40-B0C4-C52DD4A06FBF}" type="presParOf" srcId="{93B73D6B-97B4-DB4A-ABB2-5D08DAB5A306}" destId="{3739F49E-BBD1-A944-B8F8-030DE961938E}" srcOrd="7" destOrd="0" presId="urn:microsoft.com/office/officeart/2008/layout/LinedList"/>
    <dgm:cxn modelId="{FA141B9C-EDF1-6940-87F8-95E5021287D9}" type="presParOf" srcId="{3739F49E-BBD1-A944-B8F8-030DE961938E}" destId="{E49B5FF5-E099-C647-A56F-CC84FA892E93}" srcOrd="0" destOrd="0" presId="urn:microsoft.com/office/officeart/2008/layout/LinedList"/>
    <dgm:cxn modelId="{1931A2FD-E9E7-7745-AD79-E3966FC4D225}" type="presParOf" srcId="{3739F49E-BBD1-A944-B8F8-030DE961938E}" destId="{084F2CF4-2F45-6E42-9A73-EA0AF76A32AF}" srcOrd="1" destOrd="0" presId="urn:microsoft.com/office/officeart/2008/layout/LinedList"/>
    <dgm:cxn modelId="{1CBABA7E-8385-2E45-81CB-BD5222D31C83}" type="presParOf" srcId="{93B73D6B-97B4-DB4A-ABB2-5D08DAB5A306}" destId="{115F9AF5-A372-DA45-9112-D95381743118}" srcOrd="8" destOrd="0" presId="urn:microsoft.com/office/officeart/2008/layout/LinedList"/>
    <dgm:cxn modelId="{D2466908-0D07-904A-9500-6713C9EAD2E2}" type="presParOf" srcId="{93B73D6B-97B4-DB4A-ABB2-5D08DAB5A306}" destId="{75945527-3CDD-2B45-9DCC-AAE643D551F4}" srcOrd="9" destOrd="0" presId="urn:microsoft.com/office/officeart/2008/layout/LinedList"/>
    <dgm:cxn modelId="{2C609A41-2C5D-DD46-8363-C4CF9E8564A6}" type="presParOf" srcId="{75945527-3CDD-2B45-9DCC-AAE643D551F4}" destId="{CFD5FA30-A25D-3E4E-A01B-0F04E278387E}" srcOrd="0" destOrd="0" presId="urn:microsoft.com/office/officeart/2008/layout/LinedList"/>
    <dgm:cxn modelId="{6035F70E-BFAE-A14F-903C-B0E63DC93892}" type="presParOf" srcId="{75945527-3CDD-2B45-9DCC-AAE643D551F4}" destId="{51BE94C6-F5FB-144F-8BEA-7D362E17AB2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ADA7B5E-CE8C-419C-85FF-947A56BF894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F4FEC54-7F78-40D7-AE46-78B649284CDB}">
      <dgm:prSet/>
      <dgm:spPr/>
      <dgm:t>
        <a:bodyPr/>
        <a:lstStyle/>
        <a:p>
          <a:r>
            <a:rPr lang="en-US"/>
            <a:t>Olası hataları tartışmak için çeşitli bir ekip oluşturun, özellikle savunmasız gruplara verilebilecek zarara odaklanın.</a:t>
          </a:r>
        </a:p>
      </dgm:t>
    </dgm:pt>
    <dgm:pt modelId="{41DE95F7-75F9-4139-B035-1704C3693FCC}" type="parTrans" cxnId="{ED8C4FF7-3DA5-46E6-95C3-7EF15B62783D}">
      <dgm:prSet/>
      <dgm:spPr/>
      <dgm:t>
        <a:bodyPr/>
        <a:lstStyle/>
        <a:p>
          <a:endParaRPr lang="en-US"/>
        </a:p>
      </dgm:t>
    </dgm:pt>
    <dgm:pt modelId="{09B240A9-99D4-4610-A275-248560F79408}" type="sibTrans" cxnId="{ED8C4FF7-3DA5-46E6-95C3-7EF15B62783D}">
      <dgm:prSet/>
      <dgm:spPr/>
      <dgm:t>
        <a:bodyPr/>
        <a:lstStyle/>
        <a:p>
          <a:endParaRPr lang="en-US"/>
        </a:p>
      </dgm:t>
    </dgm:pt>
    <dgm:pt modelId="{7F7EFE14-AD0A-4AA2-B415-898723B0D9AE}">
      <dgm:prSet/>
      <dgm:spPr/>
      <dgm:t>
        <a:bodyPr/>
        <a:lstStyle/>
        <a:p>
          <a:r>
            <a:rPr lang="en-US"/>
            <a:t>Sektörünüzle ilgili standartlar ve yönergeler üzerine literatür taraması yapın.</a:t>
          </a:r>
        </a:p>
      </dgm:t>
    </dgm:pt>
    <dgm:pt modelId="{AFE69079-31FE-40F9-83ED-6C5A087D4F67}" type="parTrans" cxnId="{B2898D97-9633-4477-BA6A-573D8E1E8856}">
      <dgm:prSet/>
      <dgm:spPr/>
      <dgm:t>
        <a:bodyPr/>
        <a:lstStyle/>
        <a:p>
          <a:endParaRPr lang="en-US"/>
        </a:p>
      </dgm:t>
    </dgm:pt>
    <dgm:pt modelId="{BABF786A-08C8-4EE6-8FE6-92CCC471316D}" type="sibTrans" cxnId="{B2898D97-9633-4477-BA6A-573D8E1E8856}">
      <dgm:prSet/>
      <dgm:spPr/>
      <dgm:t>
        <a:bodyPr/>
        <a:lstStyle/>
        <a:p>
          <a:endParaRPr lang="en-US"/>
        </a:p>
      </dgm:t>
    </dgm:pt>
    <dgm:pt modelId="{DBA095BA-DE88-40EB-9891-18BC6EC522E4}">
      <dgm:prSet/>
      <dgm:spPr/>
      <dgm:t>
        <a:bodyPr/>
        <a:lstStyle/>
        <a:p>
          <a:r>
            <a:rPr lang="en-US"/>
            <a:t>Sistemleri, yayına alınmadan önce olası zararlar açısından denetleyin.</a:t>
          </a:r>
        </a:p>
      </dgm:t>
    </dgm:pt>
    <dgm:pt modelId="{8911D76E-949E-4F8F-80BA-8394BBCA21CE}" type="parTrans" cxnId="{521C4665-A712-4B3C-BD3F-CB595E8F4051}">
      <dgm:prSet/>
      <dgm:spPr/>
      <dgm:t>
        <a:bodyPr/>
        <a:lstStyle/>
        <a:p>
          <a:endParaRPr lang="en-US"/>
        </a:p>
      </dgm:t>
    </dgm:pt>
    <dgm:pt modelId="{D88F6C41-50E7-4BF2-8CE1-0309E970FAFC}" type="sibTrans" cxnId="{521C4665-A712-4B3C-BD3F-CB595E8F4051}">
      <dgm:prSet/>
      <dgm:spPr/>
      <dgm:t>
        <a:bodyPr/>
        <a:lstStyle/>
        <a:p>
          <a:endParaRPr lang="en-US"/>
        </a:p>
      </dgm:t>
    </dgm:pt>
    <dgm:pt modelId="{ECF30B6B-7F75-4CE8-AD25-68A757A704C4}">
      <dgm:prSet/>
      <dgm:spPr/>
      <dgm:t>
        <a:bodyPr/>
        <a:lstStyle/>
        <a:p>
          <a:r>
            <a:rPr lang="en-US"/>
            <a:t>Azaltma planı geliştirin (uygulanabilirse) ve yayına aldıktan sonra olası zararları izleyin.</a:t>
          </a:r>
        </a:p>
      </dgm:t>
    </dgm:pt>
    <dgm:pt modelId="{1691CA60-EE15-4832-BFC5-05D171B30CE4}" type="parTrans" cxnId="{D51C14A6-85F6-4B48-ABEB-AA53C9B34FE3}">
      <dgm:prSet/>
      <dgm:spPr/>
      <dgm:t>
        <a:bodyPr/>
        <a:lstStyle/>
        <a:p>
          <a:endParaRPr lang="en-US"/>
        </a:p>
      </dgm:t>
    </dgm:pt>
    <dgm:pt modelId="{54D92DA7-26DF-4C8B-9081-220BB418B3E2}" type="sibTrans" cxnId="{D51C14A6-85F6-4B48-ABEB-AA53C9B34FE3}">
      <dgm:prSet/>
      <dgm:spPr/>
      <dgm:t>
        <a:bodyPr/>
        <a:lstStyle/>
        <a:p>
          <a:endParaRPr lang="en-US"/>
        </a:p>
      </dgm:t>
    </dgm:pt>
    <dgm:pt modelId="{1DC5A67D-2E32-F940-8FC2-879C59CEC5F7}" type="pres">
      <dgm:prSet presAssocID="{5ADA7B5E-CE8C-419C-85FF-947A56BF8944}" presName="linear" presStyleCnt="0">
        <dgm:presLayoutVars>
          <dgm:animLvl val="lvl"/>
          <dgm:resizeHandles val="exact"/>
        </dgm:presLayoutVars>
      </dgm:prSet>
      <dgm:spPr/>
    </dgm:pt>
    <dgm:pt modelId="{E455C24F-D0E7-264B-A477-3D40AB29C1F2}" type="pres">
      <dgm:prSet presAssocID="{DF4FEC54-7F78-40D7-AE46-78B649284CD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6700BCB-55C6-9540-9E69-B64547331249}" type="pres">
      <dgm:prSet presAssocID="{09B240A9-99D4-4610-A275-248560F79408}" presName="spacer" presStyleCnt="0"/>
      <dgm:spPr/>
    </dgm:pt>
    <dgm:pt modelId="{8B565E37-A1DB-B646-B1B3-63B9A1F9A94B}" type="pres">
      <dgm:prSet presAssocID="{7F7EFE14-AD0A-4AA2-B415-898723B0D9A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1F930D-7D81-7143-8B4A-AFFC100896E5}" type="pres">
      <dgm:prSet presAssocID="{BABF786A-08C8-4EE6-8FE6-92CCC471316D}" presName="spacer" presStyleCnt="0"/>
      <dgm:spPr/>
    </dgm:pt>
    <dgm:pt modelId="{2B30D9B2-6BFD-B444-A8E4-07869EA622E7}" type="pres">
      <dgm:prSet presAssocID="{DBA095BA-DE88-40EB-9891-18BC6EC522E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CF0E30E-717C-A347-8CD9-196A363A7903}" type="pres">
      <dgm:prSet presAssocID="{D88F6C41-50E7-4BF2-8CE1-0309E970FAFC}" presName="spacer" presStyleCnt="0"/>
      <dgm:spPr/>
    </dgm:pt>
    <dgm:pt modelId="{B207B581-8AC5-E449-BCC5-60F18CC3D96B}" type="pres">
      <dgm:prSet presAssocID="{ECF30B6B-7F75-4CE8-AD25-68A757A704C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651F710-FE48-6C4E-89D1-1ED7602F1532}" type="presOf" srcId="{DF4FEC54-7F78-40D7-AE46-78B649284CDB}" destId="{E455C24F-D0E7-264B-A477-3D40AB29C1F2}" srcOrd="0" destOrd="0" presId="urn:microsoft.com/office/officeart/2005/8/layout/vList2"/>
    <dgm:cxn modelId="{7A08CF2F-B588-6844-A013-0F1C7BA07DFA}" type="presOf" srcId="{7F7EFE14-AD0A-4AA2-B415-898723B0D9AE}" destId="{8B565E37-A1DB-B646-B1B3-63B9A1F9A94B}" srcOrd="0" destOrd="0" presId="urn:microsoft.com/office/officeart/2005/8/layout/vList2"/>
    <dgm:cxn modelId="{521C4665-A712-4B3C-BD3F-CB595E8F4051}" srcId="{5ADA7B5E-CE8C-419C-85FF-947A56BF8944}" destId="{DBA095BA-DE88-40EB-9891-18BC6EC522E4}" srcOrd="2" destOrd="0" parTransId="{8911D76E-949E-4F8F-80BA-8394BBCA21CE}" sibTransId="{D88F6C41-50E7-4BF2-8CE1-0309E970FAFC}"/>
    <dgm:cxn modelId="{4DC55080-551C-414C-B364-4AEE936D8666}" type="presOf" srcId="{ECF30B6B-7F75-4CE8-AD25-68A757A704C4}" destId="{B207B581-8AC5-E449-BCC5-60F18CC3D96B}" srcOrd="0" destOrd="0" presId="urn:microsoft.com/office/officeart/2005/8/layout/vList2"/>
    <dgm:cxn modelId="{B2898D97-9633-4477-BA6A-573D8E1E8856}" srcId="{5ADA7B5E-CE8C-419C-85FF-947A56BF8944}" destId="{7F7EFE14-AD0A-4AA2-B415-898723B0D9AE}" srcOrd="1" destOrd="0" parTransId="{AFE69079-31FE-40F9-83ED-6C5A087D4F67}" sibTransId="{BABF786A-08C8-4EE6-8FE6-92CCC471316D}"/>
    <dgm:cxn modelId="{D51C14A6-85F6-4B48-ABEB-AA53C9B34FE3}" srcId="{5ADA7B5E-CE8C-419C-85FF-947A56BF8944}" destId="{ECF30B6B-7F75-4CE8-AD25-68A757A704C4}" srcOrd="3" destOrd="0" parTransId="{1691CA60-EE15-4832-BFC5-05D171B30CE4}" sibTransId="{54D92DA7-26DF-4C8B-9081-220BB418B3E2}"/>
    <dgm:cxn modelId="{5611CDE4-5232-704B-A211-59E206A21500}" type="presOf" srcId="{DBA095BA-DE88-40EB-9891-18BC6EC522E4}" destId="{2B30D9B2-6BFD-B444-A8E4-07869EA622E7}" srcOrd="0" destOrd="0" presId="urn:microsoft.com/office/officeart/2005/8/layout/vList2"/>
    <dgm:cxn modelId="{C66917EC-7B04-D14C-9DD2-8203CF75F327}" type="presOf" srcId="{5ADA7B5E-CE8C-419C-85FF-947A56BF8944}" destId="{1DC5A67D-2E32-F940-8FC2-879C59CEC5F7}" srcOrd="0" destOrd="0" presId="urn:microsoft.com/office/officeart/2005/8/layout/vList2"/>
    <dgm:cxn modelId="{ED8C4FF7-3DA5-46E6-95C3-7EF15B62783D}" srcId="{5ADA7B5E-CE8C-419C-85FF-947A56BF8944}" destId="{DF4FEC54-7F78-40D7-AE46-78B649284CDB}" srcOrd="0" destOrd="0" parTransId="{41DE95F7-75F9-4139-B035-1704C3693FCC}" sibTransId="{09B240A9-99D4-4610-A275-248560F79408}"/>
    <dgm:cxn modelId="{04AD59F7-01DD-9A45-ABB4-DA20AAF57746}" type="presParOf" srcId="{1DC5A67D-2E32-F940-8FC2-879C59CEC5F7}" destId="{E455C24F-D0E7-264B-A477-3D40AB29C1F2}" srcOrd="0" destOrd="0" presId="urn:microsoft.com/office/officeart/2005/8/layout/vList2"/>
    <dgm:cxn modelId="{3D26B0E0-CCE3-1C48-AED5-C5DE86158A44}" type="presParOf" srcId="{1DC5A67D-2E32-F940-8FC2-879C59CEC5F7}" destId="{06700BCB-55C6-9540-9E69-B64547331249}" srcOrd="1" destOrd="0" presId="urn:microsoft.com/office/officeart/2005/8/layout/vList2"/>
    <dgm:cxn modelId="{022D8DE4-2528-F84E-8F9F-5D9FC7DF19CA}" type="presParOf" srcId="{1DC5A67D-2E32-F940-8FC2-879C59CEC5F7}" destId="{8B565E37-A1DB-B646-B1B3-63B9A1F9A94B}" srcOrd="2" destOrd="0" presId="urn:microsoft.com/office/officeart/2005/8/layout/vList2"/>
    <dgm:cxn modelId="{EB1EF3A7-1F40-F84A-9937-6A99DA2A6270}" type="presParOf" srcId="{1DC5A67D-2E32-F940-8FC2-879C59CEC5F7}" destId="{051F930D-7D81-7143-8B4A-AFFC100896E5}" srcOrd="3" destOrd="0" presId="urn:microsoft.com/office/officeart/2005/8/layout/vList2"/>
    <dgm:cxn modelId="{A6DAC80C-B047-184F-A101-D97D7898225B}" type="presParOf" srcId="{1DC5A67D-2E32-F940-8FC2-879C59CEC5F7}" destId="{2B30D9B2-6BFD-B444-A8E4-07869EA622E7}" srcOrd="4" destOrd="0" presId="urn:microsoft.com/office/officeart/2005/8/layout/vList2"/>
    <dgm:cxn modelId="{6DAFDCEC-8EC4-D54B-B23E-52CA21EB337A}" type="presParOf" srcId="{1DC5A67D-2E32-F940-8FC2-879C59CEC5F7}" destId="{8CF0E30E-717C-A347-8CD9-196A363A7903}" srcOrd="5" destOrd="0" presId="urn:microsoft.com/office/officeart/2005/8/layout/vList2"/>
    <dgm:cxn modelId="{224B528B-F17F-0C4A-A8C3-EC96BF3EA991}" type="presParOf" srcId="{1DC5A67D-2E32-F940-8FC2-879C59CEC5F7}" destId="{B207B581-8AC5-E449-BCC5-60F18CC3D96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A3A124-99C8-AA4A-8E35-1631904C6473}">
      <dsp:nvSpPr>
        <dsp:cNvPr id="0" name=""/>
        <dsp:cNvSpPr/>
      </dsp:nvSpPr>
      <dsp:spPr>
        <a:xfrm>
          <a:off x="0" y="0"/>
          <a:ext cx="9075572" cy="9797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1-Mimariyi seçin (model, veri vb.)</a:t>
          </a:r>
        </a:p>
      </dsp:txBody>
      <dsp:txXfrm>
        <a:off x="28695" y="28695"/>
        <a:ext cx="8018367" cy="922340"/>
      </dsp:txXfrm>
    </dsp:sp>
    <dsp:sp modelId="{B8A6F6A5-CAF8-D846-90F5-DC3BBD55AF42}">
      <dsp:nvSpPr>
        <dsp:cNvPr id="0" name=""/>
        <dsp:cNvSpPr/>
      </dsp:nvSpPr>
      <dsp:spPr>
        <a:xfrm>
          <a:off x="800785" y="1143018"/>
          <a:ext cx="9075572" cy="979730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2-Modeli Eğitin</a:t>
          </a:r>
        </a:p>
      </dsp:txBody>
      <dsp:txXfrm>
        <a:off x="829480" y="1171713"/>
        <a:ext cx="7580572" cy="922340"/>
      </dsp:txXfrm>
    </dsp:sp>
    <dsp:sp modelId="{12BA0A7C-A71B-3449-BE92-7CE3D696B01D}">
      <dsp:nvSpPr>
        <dsp:cNvPr id="0" name=""/>
        <dsp:cNvSpPr/>
      </dsp:nvSpPr>
      <dsp:spPr>
        <a:xfrm>
          <a:off x="1601571" y="2286036"/>
          <a:ext cx="9075572" cy="979730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3-Tanılar (önyargı, varyans ve hata analizi)</a:t>
          </a:r>
        </a:p>
      </dsp:txBody>
      <dsp:txXfrm>
        <a:off x="1630266" y="2314731"/>
        <a:ext cx="7580572" cy="922340"/>
      </dsp:txXfrm>
    </dsp:sp>
    <dsp:sp modelId="{1140E6D9-5D0D-F24F-A6AE-5B1AA4BA3C67}">
      <dsp:nvSpPr>
        <dsp:cNvPr id="0" name=""/>
        <dsp:cNvSpPr/>
      </dsp:nvSpPr>
      <dsp:spPr>
        <a:xfrm>
          <a:off x="8438747" y="742961"/>
          <a:ext cx="636824" cy="63682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8582032" y="742961"/>
        <a:ext cx="350254" cy="479210"/>
      </dsp:txXfrm>
    </dsp:sp>
    <dsp:sp modelId="{30B96BA4-2E00-6544-B036-ACB137FE9377}">
      <dsp:nvSpPr>
        <dsp:cNvPr id="0" name=""/>
        <dsp:cNvSpPr/>
      </dsp:nvSpPr>
      <dsp:spPr>
        <a:xfrm>
          <a:off x="9239533" y="1879448"/>
          <a:ext cx="636824" cy="63682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9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9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9382818" y="1879448"/>
        <a:ext cx="350254" cy="4792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3692E-6A72-DD44-A315-3DBB817ED1A9}">
      <dsp:nvSpPr>
        <dsp:cNvPr id="0" name=""/>
        <dsp:cNvSpPr/>
      </dsp:nvSpPr>
      <dsp:spPr>
        <a:xfrm>
          <a:off x="3126" y="761899"/>
          <a:ext cx="2232166" cy="1417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94B19-B7F6-AF44-A12D-DE2DC1C8930F}">
      <dsp:nvSpPr>
        <dsp:cNvPr id="0" name=""/>
        <dsp:cNvSpPr/>
      </dsp:nvSpPr>
      <dsp:spPr>
        <a:xfrm>
          <a:off x="251144" y="997516"/>
          <a:ext cx="2232166" cy="14174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Daha fazla veri topla, örneğin “Honeypot” projesi ile spam örnekleri edin</a:t>
          </a:r>
        </a:p>
      </dsp:txBody>
      <dsp:txXfrm>
        <a:off x="292659" y="1039031"/>
        <a:ext cx="2149136" cy="1334395"/>
      </dsp:txXfrm>
    </dsp:sp>
    <dsp:sp modelId="{E8EF68EB-E1FF-BB49-8837-5B05BF7FEB2D}">
      <dsp:nvSpPr>
        <dsp:cNvPr id="0" name=""/>
        <dsp:cNvSpPr/>
      </dsp:nvSpPr>
      <dsp:spPr>
        <a:xfrm>
          <a:off x="2731329" y="761899"/>
          <a:ext cx="2232166" cy="1417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241C5-818C-EE41-85D5-04E212A89D63}">
      <dsp:nvSpPr>
        <dsp:cNvPr id="0" name=""/>
        <dsp:cNvSpPr/>
      </dsp:nvSpPr>
      <dsp:spPr>
        <a:xfrm>
          <a:off x="2979348" y="997516"/>
          <a:ext cx="2232166" cy="14174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E-posta yönlendirmesine dayalı gelişmiş özellikler geliştir, özellikle e-posta başlığını analiz et</a:t>
          </a:r>
        </a:p>
      </dsp:txBody>
      <dsp:txXfrm>
        <a:off x="3020863" y="1039031"/>
        <a:ext cx="2149136" cy="1334395"/>
      </dsp:txXfrm>
    </dsp:sp>
    <dsp:sp modelId="{34584D1B-E904-8141-A28D-7EB72251F2D8}">
      <dsp:nvSpPr>
        <dsp:cNvPr id="0" name=""/>
        <dsp:cNvSpPr/>
      </dsp:nvSpPr>
      <dsp:spPr>
        <a:xfrm>
          <a:off x="5459533" y="761899"/>
          <a:ext cx="2232166" cy="1417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6DE95-150F-074F-8090-A42B2697858F}">
      <dsp:nvSpPr>
        <dsp:cNvPr id="0" name=""/>
        <dsp:cNvSpPr/>
      </dsp:nvSpPr>
      <dsp:spPr>
        <a:xfrm>
          <a:off x="5707551" y="997516"/>
          <a:ext cx="2232166" cy="14174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E-posta gövdesinden anlamlı özellikler çıkar, örneğin “indirim” ve “indirimli” kelimelerini aynı şekilde değerlendir</a:t>
          </a:r>
        </a:p>
      </dsp:txBody>
      <dsp:txXfrm>
        <a:off x="5749066" y="1039031"/>
        <a:ext cx="2149136" cy="1334395"/>
      </dsp:txXfrm>
    </dsp:sp>
    <dsp:sp modelId="{E9381935-5343-1848-9DA5-B7EC5CCD65F1}">
      <dsp:nvSpPr>
        <dsp:cNvPr id="0" name=""/>
        <dsp:cNvSpPr/>
      </dsp:nvSpPr>
      <dsp:spPr>
        <a:xfrm>
          <a:off x="8187736" y="761899"/>
          <a:ext cx="2232166" cy="1417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EAA5A-7C84-E241-BAB8-DAB45687D041}">
      <dsp:nvSpPr>
        <dsp:cNvPr id="0" name=""/>
        <dsp:cNvSpPr/>
      </dsp:nvSpPr>
      <dsp:spPr>
        <a:xfrm>
          <a:off x="8435755" y="997516"/>
          <a:ext cx="2232166" cy="14174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Yazım hatalarını tespit eden algoritmalar tasarla, örneğin “w4tches,” “medicine” ve “mOrtgage” gibi varyasyonları belirle</a:t>
          </a:r>
        </a:p>
      </dsp:txBody>
      <dsp:txXfrm>
        <a:off x="8477270" y="1039031"/>
        <a:ext cx="2149136" cy="13343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3A908B-94C0-3C4C-881A-ED4E9B4282AD}">
      <dsp:nvSpPr>
        <dsp:cNvPr id="0" name=""/>
        <dsp:cNvSpPr/>
      </dsp:nvSpPr>
      <dsp:spPr>
        <a:xfrm>
          <a:off x="2275995" y="642760"/>
          <a:ext cx="4928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0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09312" y="685863"/>
        <a:ext cx="26170" cy="5234"/>
      </dsp:txXfrm>
    </dsp:sp>
    <dsp:sp modelId="{912037CD-4B96-554B-8169-F8C1BC19A049}">
      <dsp:nvSpPr>
        <dsp:cNvPr id="0" name=""/>
        <dsp:cNvSpPr/>
      </dsp:nvSpPr>
      <dsp:spPr>
        <a:xfrm>
          <a:off x="2124" y="5779"/>
          <a:ext cx="2275670" cy="136540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10" tIns="117049" rIns="111510" bIns="11704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Çapraz doğrulama setinde 500 örnek var.</a:t>
          </a:r>
        </a:p>
      </dsp:txBody>
      <dsp:txXfrm>
        <a:off x="2124" y="5779"/>
        <a:ext cx="2275670" cy="1365402"/>
      </dsp:txXfrm>
    </dsp:sp>
    <dsp:sp modelId="{7B5EB02A-F5BA-FF4D-B51B-8D353E9AEDB3}">
      <dsp:nvSpPr>
        <dsp:cNvPr id="0" name=""/>
        <dsp:cNvSpPr/>
      </dsp:nvSpPr>
      <dsp:spPr>
        <a:xfrm>
          <a:off x="5075069" y="642760"/>
          <a:ext cx="4928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04" y="45720"/>
              </a:lnTo>
            </a:path>
          </a:pathLst>
        </a:custGeom>
        <a:noFill/>
        <a:ln w="635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08386" y="685863"/>
        <a:ext cx="26170" cy="5234"/>
      </dsp:txXfrm>
    </dsp:sp>
    <dsp:sp modelId="{5740388F-C5B5-9E41-8929-6A4772090FFA}">
      <dsp:nvSpPr>
        <dsp:cNvPr id="0" name=""/>
        <dsp:cNvSpPr/>
      </dsp:nvSpPr>
      <dsp:spPr>
        <a:xfrm>
          <a:off x="2801199" y="5779"/>
          <a:ext cx="2275670" cy="1365402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10" tIns="117049" rIns="111510" bIns="11704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Algoritma 100 tanesini yanlış sınıflandırıyor.</a:t>
          </a:r>
        </a:p>
      </dsp:txBody>
      <dsp:txXfrm>
        <a:off x="2801199" y="5779"/>
        <a:ext cx="2275670" cy="1365402"/>
      </dsp:txXfrm>
    </dsp:sp>
    <dsp:sp modelId="{4534A593-761C-3E42-BFC2-F7273959AF55}">
      <dsp:nvSpPr>
        <dsp:cNvPr id="0" name=""/>
        <dsp:cNvSpPr/>
      </dsp:nvSpPr>
      <dsp:spPr>
        <a:xfrm>
          <a:off x="7874144" y="642760"/>
          <a:ext cx="4928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04" y="45720"/>
              </a:lnTo>
            </a:path>
          </a:pathLst>
        </a:custGeom>
        <a:noFill/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07461" y="685863"/>
        <a:ext cx="26170" cy="5234"/>
      </dsp:txXfrm>
    </dsp:sp>
    <dsp:sp modelId="{45674CD2-C2F8-4849-BE89-A369B6005D2F}">
      <dsp:nvSpPr>
        <dsp:cNvPr id="0" name=""/>
        <dsp:cNvSpPr/>
      </dsp:nvSpPr>
      <dsp:spPr>
        <a:xfrm>
          <a:off x="5600274" y="5779"/>
          <a:ext cx="2275670" cy="1365402"/>
        </a:xfrm>
        <a:prstGeom prst="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10" tIns="117049" rIns="111510" bIns="11704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100 örneği manuel olarak inceleyip, ortak özelliklere göre kategorize et.</a:t>
          </a:r>
        </a:p>
      </dsp:txBody>
      <dsp:txXfrm>
        <a:off x="5600274" y="5779"/>
        <a:ext cx="2275670" cy="1365402"/>
      </dsp:txXfrm>
    </dsp:sp>
    <dsp:sp modelId="{BB5BD1BD-FCD5-AD47-BA87-CD27321FCE60}">
      <dsp:nvSpPr>
        <dsp:cNvPr id="0" name=""/>
        <dsp:cNvSpPr/>
      </dsp:nvSpPr>
      <dsp:spPr>
        <a:xfrm>
          <a:off x="1139959" y="1369381"/>
          <a:ext cx="8397224" cy="492804"/>
        </a:xfrm>
        <a:custGeom>
          <a:avLst/>
          <a:gdLst/>
          <a:ahLst/>
          <a:cxnLst/>
          <a:rect l="0" t="0" r="0" b="0"/>
          <a:pathLst>
            <a:path>
              <a:moveTo>
                <a:pt x="8397224" y="0"/>
              </a:moveTo>
              <a:lnTo>
                <a:pt x="8397224" y="263502"/>
              </a:lnTo>
              <a:lnTo>
                <a:pt x="0" y="263502"/>
              </a:lnTo>
              <a:lnTo>
                <a:pt x="0" y="492804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28233" y="1613166"/>
        <a:ext cx="420676" cy="5234"/>
      </dsp:txXfrm>
    </dsp:sp>
    <dsp:sp modelId="{BD98688B-5F5C-C348-B91F-0FF09376C73A}">
      <dsp:nvSpPr>
        <dsp:cNvPr id="0" name=""/>
        <dsp:cNvSpPr/>
      </dsp:nvSpPr>
      <dsp:spPr>
        <a:xfrm>
          <a:off x="8399348" y="5779"/>
          <a:ext cx="2275670" cy="1365402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10" tIns="117049" rIns="111510" bIns="11704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Pharma:</a:t>
          </a:r>
        </a:p>
      </dsp:txBody>
      <dsp:txXfrm>
        <a:off x="8399348" y="5779"/>
        <a:ext cx="2275670" cy="1365402"/>
      </dsp:txXfrm>
    </dsp:sp>
    <dsp:sp modelId="{65C3D506-AB18-EE43-B33F-EFA3F6E09BC9}">
      <dsp:nvSpPr>
        <dsp:cNvPr id="0" name=""/>
        <dsp:cNvSpPr/>
      </dsp:nvSpPr>
      <dsp:spPr>
        <a:xfrm>
          <a:off x="2275995" y="2531566"/>
          <a:ext cx="4928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04" y="45720"/>
              </a:lnTo>
            </a:path>
          </a:pathLst>
        </a:custGeom>
        <a:noFill/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09312" y="2574669"/>
        <a:ext cx="26170" cy="5234"/>
      </dsp:txXfrm>
    </dsp:sp>
    <dsp:sp modelId="{0BE84187-4FD7-4D41-921D-619B0923352E}">
      <dsp:nvSpPr>
        <dsp:cNvPr id="0" name=""/>
        <dsp:cNvSpPr/>
      </dsp:nvSpPr>
      <dsp:spPr>
        <a:xfrm>
          <a:off x="2124" y="1894585"/>
          <a:ext cx="2275670" cy="1365402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10" tIns="117049" rIns="111510" bIns="11704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 Kasıtlı yazım hataları (w4tches, medicine)</a:t>
          </a:r>
        </a:p>
      </dsp:txBody>
      <dsp:txXfrm>
        <a:off x="2124" y="1894585"/>
        <a:ext cx="2275670" cy="1365402"/>
      </dsp:txXfrm>
    </dsp:sp>
    <dsp:sp modelId="{AE214C22-5214-F144-A413-C1C927C7DEFE}">
      <dsp:nvSpPr>
        <dsp:cNvPr id="0" name=""/>
        <dsp:cNvSpPr/>
      </dsp:nvSpPr>
      <dsp:spPr>
        <a:xfrm>
          <a:off x="5075069" y="2531566"/>
          <a:ext cx="4928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04" y="45720"/>
              </a:lnTo>
            </a:path>
          </a:pathLst>
        </a:custGeom>
        <a:noFill/>
        <a:ln w="635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08386" y="2574669"/>
        <a:ext cx="26170" cy="5234"/>
      </dsp:txXfrm>
    </dsp:sp>
    <dsp:sp modelId="{F17C8121-724C-6046-8060-A5C87D69A4E1}">
      <dsp:nvSpPr>
        <dsp:cNvPr id="0" name=""/>
        <dsp:cNvSpPr/>
      </dsp:nvSpPr>
      <dsp:spPr>
        <a:xfrm>
          <a:off x="2801199" y="1894585"/>
          <a:ext cx="2275670" cy="1365402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10" tIns="117049" rIns="111510" bIns="11704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 Sıra dışı e-posta yönlendirmesi</a:t>
          </a:r>
        </a:p>
      </dsp:txBody>
      <dsp:txXfrm>
        <a:off x="2801199" y="1894585"/>
        <a:ext cx="2275670" cy="1365402"/>
      </dsp:txXfrm>
    </dsp:sp>
    <dsp:sp modelId="{E05946CE-C899-C34B-A2B6-08FB4B8E97FF}">
      <dsp:nvSpPr>
        <dsp:cNvPr id="0" name=""/>
        <dsp:cNvSpPr/>
      </dsp:nvSpPr>
      <dsp:spPr>
        <a:xfrm>
          <a:off x="7874144" y="2531566"/>
          <a:ext cx="4928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04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07461" y="2574669"/>
        <a:ext cx="26170" cy="5234"/>
      </dsp:txXfrm>
    </dsp:sp>
    <dsp:sp modelId="{81573133-96F8-2348-95F5-5F6B7423FDF6}">
      <dsp:nvSpPr>
        <dsp:cNvPr id="0" name=""/>
        <dsp:cNvSpPr/>
      </dsp:nvSpPr>
      <dsp:spPr>
        <a:xfrm>
          <a:off x="5600274" y="1894585"/>
          <a:ext cx="2275670" cy="1365402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10" tIns="117049" rIns="111510" bIns="11704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 Şifre çalmaya yönelik (phishing)</a:t>
          </a:r>
        </a:p>
      </dsp:txBody>
      <dsp:txXfrm>
        <a:off x="5600274" y="1894585"/>
        <a:ext cx="2275670" cy="1365402"/>
      </dsp:txXfrm>
    </dsp:sp>
    <dsp:sp modelId="{8875DC91-399C-6B43-B9E7-53D0FC8CFAB4}">
      <dsp:nvSpPr>
        <dsp:cNvPr id="0" name=""/>
        <dsp:cNvSpPr/>
      </dsp:nvSpPr>
      <dsp:spPr>
        <a:xfrm>
          <a:off x="8399348" y="1894585"/>
          <a:ext cx="2275670" cy="136540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10" tIns="117049" rIns="111510" bIns="11704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 Gövdeye yerleştirilmiş spam mesajlar</a:t>
          </a:r>
        </a:p>
      </dsp:txBody>
      <dsp:txXfrm>
        <a:off x="8399348" y="1894585"/>
        <a:ext cx="2275670" cy="13654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E8C0EF-2471-6947-8A8B-99A32B95D01F}">
      <dsp:nvSpPr>
        <dsp:cNvPr id="0" name=""/>
        <dsp:cNvSpPr/>
      </dsp:nvSpPr>
      <dsp:spPr>
        <a:xfrm>
          <a:off x="0" y="614"/>
          <a:ext cx="61322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1EB43D-E138-4D4F-BA5D-8F74577CB3B3}">
      <dsp:nvSpPr>
        <dsp:cNvPr id="0" name=""/>
        <dsp:cNvSpPr/>
      </dsp:nvSpPr>
      <dsp:spPr>
        <a:xfrm>
          <a:off x="0" y="614"/>
          <a:ext cx="6132236" cy="1006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Her türden daha fazla veri ekle. Örneğin, “Honeypot” projesi.</a:t>
          </a:r>
        </a:p>
      </dsp:txBody>
      <dsp:txXfrm>
        <a:off x="0" y="614"/>
        <a:ext cx="6132236" cy="1006747"/>
      </dsp:txXfrm>
    </dsp:sp>
    <dsp:sp modelId="{AAB1022E-954A-804D-B977-EAC6A45E9B05}">
      <dsp:nvSpPr>
        <dsp:cNvPr id="0" name=""/>
        <dsp:cNvSpPr/>
      </dsp:nvSpPr>
      <dsp:spPr>
        <a:xfrm>
          <a:off x="0" y="1007361"/>
          <a:ext cx="61322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2A68A0-143D-FC4B-8AB5-3905F931732F}">
      <dsp:nvSpPr>
        <dsp:cNvPr id="0" name=""/>
        <dsp:cNvSpPr/>
      </dsp:nvSpPr>
      <dsp:spPr>
        <a:xfrm>
          <a:off x="0" y="1007361"/>
          <a:ext cx="6132236" cy="1006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Hata analizinin yardımcı olabileceğini gösterdiği türlerden daha fazla veri ekle.</a:t>
          </a:r>
        </a:p>
      </dsp:txBody>
      <dsp:txXfrm>
        <a:off x="0" y="1007361"/>
        <a:ext cx="6132236" cy="1006747"/>
      </dsp:txXfrm>
    </dsp:sp>
    <dsp:sp modelId="{E2E3FD9F-1548-5B4B-9CEF-2B12726944DE}">
      <dsp:nvSpPr>
        <dsp:cNvPr id="0" name=""/>
        <dsp:cNvSpPr/>
      </dsp:nvSpPr>
      <dsp:spPr>
        <a:xfrm>
          <a:off x="0" y="2014109"/>
          <a:ext cx="61322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15EF4-43C0-5A44-8A45-1AD447384A5F}">
      <dsp:nvSpPr>
        <dsp:cNvPr id="0" name=""/>
        <dsp:cNvSpPr/>
      </dsp:nvSpPr>
      <dsp:spPr>
        <a:xfrm>
          <a:off x="0" y="2014109"/>
          <a:ext cx="6132236" cy="1006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0" y="2014109"/>
        <a:ext cx="6132236" cy="1006747"/>
      </dsp:txXfrm>
    </dsp:sp>
    <dsp:sp modelId="{C1125EA4-CD04-9341-BFCB-8640E9767848}">
      <dsp:nvSpPr>
        <dsp:cNvPr id="0" name=""/>
        <dsp:cNvSpPr/>
      </dsp:nvSpPr>
      <dsp:spPr>
        <a:xfrm>
          <a:off x="0" y="3020856"/>
          <a:ext cx="61322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5788C4-D145-3D4B-94FF-3511C6AFE14D}">
      <dsp:nvSpPr>
        <dsp:cNvPr id="0" name=""/>
        <dsp:cNvSpPr/>
      </dsp:nvSpPr>
      <dsp:spPr>
        <a:xfrm>
          <a:off x="0" y="1991014"/>
          <a:ext cx="6132236" cy="1006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Pharma spam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Örneğin, etiketlenmemiş verilere gidip Pharma ile ilgili daha fazla spam örneği bul.</a:t>
          </a:r>
        </a:p>
      </dsp:txBody>
      <dsp:txXfrm>
        <a:off x="0" y="1991014"/>
        <a:ext cx="6132236" cy="1006747"/>
      </dsp:txXfrm>
    </dsp:sp>
    <dsp:sp modelId="{557900A9-F321-4D46-9A90-4308AA9B475F}">
      <dsp:nvSpPr>
        <dsp:cNvPr id="0" name=""/>
        <dsp:cNvSpPr/>
      </dsp:nvSpPr>
      <dsp:spPr>
        <a:xfrm>
          <a:off x="0" y="4027604"/>
          <a:ext cx="61322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EDD4CD-8E1D-8D47-89FC-8E84D9D483E6}">
      <dsp:nvSpPr>
        <dsp:cNvPr id="0" name=""/>
        <dsp:cNvSpPr/>
      </dsp:nvSpPr>
      <dsp:spPr>
        <a:xfrm>
          <a:off x="0" y="3096433"/>
          <a:ext cx="6132236" cy="1006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Yeni eğitim örnekleri (x, y) elde etmenin ötesinde, başka bir teknik: Veri artırma</a:t>
          </a:r>
        </a:p>
      </dsp:txBody>
      <dsp:txXfrm>
        <a:off x="0" y="3096433"/>
        <a:ext cx="6132236" cy="10067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2B86A0-CE55-CE49-A2C5-116E4998D519}">
      <dsp:nvSpPr>
        <dsp:cNvPr id="0" name=""/>
        <dsp:cNvSpPr/>
      </dsp:nvSpPr>
      <dsp:spPr>
        <a:xfrm>
          <a:off x="198371" y="1481"/>
          <a:ext cx="4405885" cy="2797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AA7F4-68B1-1147-94DE-43B8F17DEEB7}">
      <dsp:nvSpPr>
        <dsp:cNvPr id="0" name=""/>
        <dsp:cNvSpPr/>
      </dsp:nvSpPr>
      <dsp:spPr>
        <a:xfrm>
          <a:off x="687914" y="466547"/>
          <a:ext cx="4405885" cy="2797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1. Aynı giriş türüne (örneğin, görüntüler, ses, metin) sahip büyük bir veri setinde önceden eğitilmiş sinir ağı parametrelerini indirin (veya kendi modelinizi eğitin). 1 milyon görüntü.</a:t>
          </a:r>
        </a:p>
      </dsp:txBody>
      <dsp:txXfrm>
        <a:off x="769857" y="548490"/>
        <a:ext cx="4241999" cy="2633851"/>
      </dsp:txXfrm>
    </dsp:sp>
    <dsp:sp modelId="{B544EED5-99DB-544C-BD5E-8AEF2BF87B43}">
      <dsp:nvSpPr>
        <dsp:cNvPr id="0" name=""/>
        <dsp:cNvSpPr/>
      </dsp:nvSpPr>
      <dsp:spPr>
        <a:xfrm>
          <a:off x="5583343" y="1481"/>
          <a:ext cx="4405885" cy="2797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2775C-0EDF-A241-81C3-8D9E863B3248}">
      <dsp:nvSpPr>
        <dsp:cNvPr id="0" name=""/>
        <dsp:cNvSpPr/>
      </dsp:nvSpPr>
      <dsp:spPr>
        <a:xfrm>
          <a:off x="6072886" y="466547"/>
          <a:ext cx="4405885" cy="2797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2. Ağı, kendi veriniz üzerinde daha fazla eğitin (ince ayar yapın).</a:t>
          </a:r>
        </a:p>
      </dsp:txBody>
      <dsp:txXfrm>
        <a:off x="6154829" y="548490"/>
        <a:ext cx="4241999" cy="26338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987F6-7DA5-B14E-BBCD-3B1A2DEA305E}">
      <dsp:nvSpPr>
        <dsp:cNvPr id="0" name=""/>
        <dsp:cNvSpPr/>
      </dsp:nvSpPr>
      <dsp:spPr>
        <a:xfrm>
          <a:off x="0" y="0"/>
          <a:ext cx="8536838" cy="6989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Proje Kapsamı</a:t>
          </a:r>
        </a:p>
      </dsp:txBody>
      <dsp:txXfrm>
        <a:off x="20470" y="20470"/>
        <a:ext cx="7723608" cy="657965"/>
      </dsp:txXfrm>
    </dsp:sp>
    <dsp:sp modelId="{FFC88D5B-6679-9A4C-9C89-8D88FAE11E37}">
      <dsp:nvSpPr>
        <dsp:cNvPr id="0" name=""/>
        <dsp:cNvSpPr/>
      </dsp:nvSpPr>
      <dsp:spPr>
        <a:xfrm>
          <a:off x="714960" y="825978"/>
          <a:ext cx="8536838" cy="6989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Veri Toplama</a:t>
          </a:r>
        </a:p>
      </dsp:txBody>
      <dsp:txXfrm>
        <a:off x="735430" y="846448"/>
        <a:ext cx="7326649" cy="657965"/>
      </dsp:txXfrm>
    </dsp:sp>
    <dsp:sp modelId="{CC94EC81-9B45-CF45-B021-405FB6EA0A50}">
      <dsp:nvSpPr>
        <dsp:cNvPr id="0" name=""/>
        <dsp:cNvSpPr/>
      </dsp:nvSpPr>
      <dsp:spPr>
        <a:xfrm>
          <a:off x="1419249" y="1651957"/>
          <a:ext cx="8536838" cy="6989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Model Eğitimi</a:t>
          </a:r>
        </a:p>
      </dsp:txBody>
      <dsp:txXfrm>
        <a:off x="1439719" y="1672427"/>
        <a:ext cx="7337320" cy="657965"/>
      </dsp:txXfrm>
    </dsp:sp>
    <dsp:sp modelId="{7B6CF444-7CA6-A646-8D2A-4B5A85194F88}">
      <dsp:nvSpPr>
        <dsp:cNvPr id="0" name=""/>
        <dsp:cNvSpPr/>
      </dsp:nvSpPr>
      <dsp:spPr>
        <a:xfrm>
          <a:off x="2134209" y="2477936"/>
          <a:ext cx="8536838" cy="6989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Üretime Alma</a:t>
          </a:r>
        </a:p>
      </dsp:txBody>
      <dsp:txXfrm>
        <a:off x="2154679" y="2498406"/>
        <a:ext cx="7326649" cy="657965"/>
      </dsp:txXfrm>
    </dsp:sp>
    <dsp:sp modelId="{7BA04930-96D1-9647-946D-2135DE966D8D}">
      <dsp:nvSpPr>
        <dsp:cNvPr id="0" name=""/>
        <dsp:cNvSpPr/>
      </dsp:nvSpPr>
      <dsp:spPr>
        <a:xfrm>
          <a:off x="8082549" y="535297"/>
          <a:ext cx="454288" cy="4542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184764" y="535297"/>
        <a:ext cx="249858" cy="341852"/>
      </dsp:txXfrm>
    </dsp:sp>
    <dsp:sp modelId="{F84E885F-F6A4-7B49-8D77-E0A159E81DD1}">
      <dsp:nvSpPr>
        <dsp:cNvPr id="0" name=""/>
        <dsp:cNvSpPr/>
      </dsp:nvSpPr>
      <dsp:spPr>
        <a:xfrm>
          <a:off x="8797510" y="1361276"/>
          <a:ext cx="454288" cy="45428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899725" y="1361276"/>
        <a:ext cx="249858" cy="341852"/>
      </dsp:txXfrm>
    </dsp:sp>
    <dsp:sp modelId="{9676A54F-0518-3446-8BE1-D3461D133451}">
      <dsp:nvSpPr>
        <dsp:cNvPr id="0" name=""/>
        <dsp:cNvSpPr/>
      </dsp:nvSpPr>
      <dsp:spPr>
        <a:xfrm>
          <a:off x="9501799" y="2187255"/>
          <a:ext cx="454288" cy="45428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604014" y="2187255"/>
        <a:ext cx="249858" cy="3418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EAC7E-A27C-1040-B8B6-3E95A62B497B}">
      <dsp:nvSpPr>
        <dsp:cNvPr id="0" name=""/>
        <dsp:cNvSpPr/>
      </dsp:nvSpPr>
      <dsp:spPr>
        <a:xfrm>
          <a:off x="0" y="0"/>
          <a:ext cx="566403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7A9819-8F0C-5442-99AF-B3B835E9D532}">
      <dsp:nvSpPr>
        <dsp:cNvPr id="0" name=""/>
        <dsp:cNvSpPr/>
      </dsp:nvSpPr>
      <dsp:spPr>
        <a:xfrm>
          <a:off x="0" y="0"/>
          <a:ext cx="5664038" cy="1244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Kadınları ayıran işe alım aracı.</a:t>
          </a:r>
        </a:p>
      </dsp:txBody>
      <dsp:txXfrm>
        <a:off x="0" y="0"/>
        <a:ext cx="5664038" cy="1244923"/>
      </dsp:txXfrm>
    </dsp:sp>
    <dsp:sp modelId="{83D8E8D8-3030-5D4B-A5FD-22FD49783539}">
      <dsp:nvSpPr>
        <dsp:cNvPr id="0" name=""/>
        <dsp:cNvSpPr/>
      </dsp:nvSpPr>
      <dsp:spPr>
        <a:xfrm>
          <a:off x="0" y="1244923"/>
          <a:ext cx="5664038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6CE61-4DB5-E546-AAAA-704060ED25AC}">
      <dsp:nvSpPr>
        <dsp:cNvPr id="0" name=""/>
        <dsp:cNvSpPr/>
      </dsp:nvSpPr>
      <dsp:spPr>
        <a:xfrm>
          <a:off x="0" y="1244923"/>
          <a:ext cx="5664038" cy="1244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Koyu tenli bireyleri suçlu fotoğraflarıyla eşleştiren yüz tanıma sistemi.</a:t>
          </a:r>
        </a:p>
      </dsp:txBody>
      <dsp:txXfrm>
        <a:off x="0" y="1244923"/>
        <a:ext cx="5664038" cy="1244923"/>
      </dsp:txXfrm>
    </dsp:sp>
    <dsp:sp modelId="{BBDF7AFE-876D-6D41-BBD1-68840648A4CA}">
      <dsp:nvSpPr>
        <dsp:cNvPr id="0" name=""/>
        <dsp:cNvSpPr/>
      </dsp:nvSpPr>
      <dsp:spPr>
        <a:xfrm>
          <a:off x="0" y="2489847"/>
          <a:ext cx="5664038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A1711-F45E-6249-BEE9-17AAA75D7C17}">
      <dsp:nvSpPr>
        <dsp:cNvPr id="0" name=""/>
        <dsp:cNvSpPr/>
      </dsp:nvSpPr>
      <dsp:spPr>
        <a:xfrm>
          <a:off x="0" y="2489847"/>
          <a:ext cx="5664038" cy="1244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Önyargılı banka kredi onayları.</a:t>
          </a:r>
        </a:p>
      </dsp:txBody>
      <dsp:txXfrm>
        <a:off x="0" y="2489847"/>
        <a:ext cx="5664038" cy="1244923"/>
      </dsp:txXfrm>
    </dsp:sp>
    <dsp:sp modelId="{C85051B7-402A-6A45-B48A-0BAFA2A03420}">
      <dsp:nvSpPr>
        <dsp:cNvPr id="0" name=""/>
        <dsp:cNvSpPr/>
      </dsp:nvSpPr>
      <dsp:spPr>
        <a:xfrm>
          <a:off x="0" y="3734770"/>
          <a:ext cx="5664038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632A91-C513-D54D-82EA-2D7B845B3989}">
      <dsp:nvSpPr>
        <dsp:cNvPr id="0" name=""/>
        <dsp:cNvSpPr/>
      </dsp:nvSpPr>
      <dsp:spPr>
        <a:xfrm>
          <a:off x="0" y="3734770"/>
          <a:ext cx="5664038" cy="1244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Olumsuz stereotipleri pekiştirmenin toksik etkisi.</a:t>
          </a:r>
        </a:p>
      </dsp:txBody>
      <dsp:txXfrm>
        <a:off x="0" y="3734770"/>
        <a:ext cx="5664038" cy="12449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28911-2622-7D41-913A-72EF147653F3}">
      <dsp:nvSpPr>
        <dsp:cNvPr id="0" name=""/>
        <dsp:cNvSpPr/>
      </dsp:nvSpPr>
      <dsp:spPr>
        <a:xfrm>
          <a:off x="0" y="607"/>
          <a:ext cx="566403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D4A3C-D9A0-324A-9B6F-3E87C1C96E3F}">
      <dsp:nvSpPr>
        <dsp:cNvPr id="0" name=""/>
        <dsp:cNvSpPr/>
      </dsp:nvSpPr>
      <dsp:spPr>
        <a:xfrm>
          <a:off x="0" y="607"/>
          <a:ext cx="5664038" cy="995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Deepfake’ler</a:t>
          </a:r>
        </a:p>
      </dsp:txBody>
      <dsp:txXfrm>
        <a:off x="0" y="607"/>
        <a:ext cx="5664038" cy="995695"/>
      </dsp:txXfrm>
    </dsp:sp>
    <dsp:sp modelId="{916B64CC-6387-0041-A49B-31D7D306C45B}">
      <dsp:nvSpPr>
        <dsp:cNvPr id="0" name=""/>
        <dsp:cNvSpPr/>
      </dsp:nvSpPr>
      <dsp:spPr>
        <a:xfrm>
          <a:off x="0" y="996303"/>
          <a:ext cx="5664038" cy="0"/>
        </a:xfrm>
        <a:prstGeom prst="line">
          <a:avLst/>
        </a:prstGeom>
        <a:solidFill>
          <a:schemeClr val="accent2">
            <a:hueOff val="-363841"/>
            <a:satOff val="-20982"/>
            <a:lumOff val="1961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CA43DE-4A87-9742-953D-7D66893AA985}">
      <dsp:nvSpPr>
        <dsp:cNvPr id="0" name=""/>
        <dsp:cNvSpPr/>
      </dsp:nvSpPr>
      <dsp:spPr>
        <a:xfrm>
          <a:off x="0" y="996303"/>
          <a:ext cx="5664038" cy="995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Toksik/teşvik edici konuşmaları, etkileşimi optimize ederek yaymak.</a:t>
          </a:r>
        </a:p>
      </dsp:txBody>
      <dsp:txXfrm>
        <a:off x="0" y="996303"/>
        <a:ext cx="5664038" cy="995695"/>
      </dsp:txXfrm>
    </dsp:sp>
    <dsp:sp modelId="{C6943228-1C53-094E-B4A4-9C01C1F21BA9}">
      <dsp:nvSpPr>
        <dsp:cNvPr id="0" name=""/>
        <dsp:cNvSpPr/>
      </dsp:nvSpPr>
      <dsp:spPr>
        <a:xfrm>
          <a:off x="0" y="1991999"/>
          <a:ext cx="5664038" cy="0"/>
        </a:xfrm>
        <a:prstGeom prst="line">
          <a:avLst/>
        </a:prstGeom>
        <a:solidFill>
          <a:schemeClr val="accent2">
            <a:hueOff val="-727682"/>
            <a:satOff val="-41964"/>
            <a:lumOff val="3921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3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0AA39-3594-5445-9C36-8D2984C2A0D0}">
      <dsp:nvSpPr>
        <dsp:cNvPr id="0" name=""/>
        <dsp:cNvSpPr/>
      </dsp:nvSpPr>
      <dsp:spPr>
        <a:xfrm>
          <a:off x="0" y="1991999"/>
          <a:ext cx="5664038" cy="995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Ticari veya siyasi amaçlarla sahte içerik oluşturmak.</a:t>
          </a:r>
        </a:p>
      </dsp:txBody>
      <dsp:txXfrm>
        <a:off x="0" y="1991999"/>
        <a:ext cx="5664038" cy="995695"/>
      </dsp:txXfrm>
    </dsp:sp>
    <dsp:sp modelId="{FCD8ADF1-BF41-F545-BF35-EE069B57E51F}">
      <dsp:nvSpPr>
        <dsp:cNvPr id="0" name=""/>
        <dsp:cNvSpPr/>
      </dsp:nvSpPr>
      <dsp:spPr>
        <a:xfrm>
          <a:off x="0" y="2987694"/>
          <a:ext cx="5664038" cy="0"/>
        </a:xfrm>
        <a:prstGeom prst="line">
          <a:avLst/>
        </a:prstGeom>
        <a:solidFill>
          <a:schemeClr val="accent2">
            <a:hueOff val="-1091522"/>
            <a:satOff val="-62946"/>
            <a:lumOff val="5882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B5FF5-E099-C647-A56F-CC84FA892E93}">
      <dsp:nvSpPr>
        <dsp:cNvPr id="0" name=""/>
        <dsp:cNvSpPr/>
      </dsp:nvSpPr>
      <dsp:spPr>
        <a:xfrm>
          <a:off x="0" y="2987694"/>
          <a:ext cx="5664038" cy="995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Makine öğrenimini zararlı ürünler üretmek, dolandırıcılık yapmak vb. için kullanmak.</a:t>
          </a:r>
        </a:p>
      </dsp:txBody>
      <dsp:txXfrm>
        <a:off x="0" y="2987694"/>
        <a:ext cx="5664038" cy="995695"/>
      </dsp:txXfrm>
    </dsp:sp>
    <dsp:sp modelId="{115F9AF5-A372-DA45-9112-D95381743118}">
      <dsp:nvSpPr>
        <dsp:cNvPr id="0" name=""/>
        <dsp:cNvSpPr/>
      </dsp:nvSpPr>
      <dsp:spPr>
        <a:xfrm>
          <a:off x="0" y="3983390"/>
          <a:ext cx="5664038" cy="0"/>
        </a:xfrm>
        <a:prstGeom prst="line">
          <a:avLst/>
        </a:prstGeom>
        <a:solidFill>
          <a:schemeClr val="accent2">
            <a:hueOff val="-1455363"/>
            <a:satOff val="-83928"/>
            <a:lumOff val="7843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5FA30-A25D-3E4E-A01B-0F04E278387E}">
      <dsp:nvSpPr>
        <dsp:cNvPr id="0" name=""/>
        <dsp:cNvSpPr/>
      </dsp:nvSpPr>
      <dsp:spPr>
        <a:xfrm>
          <a:off x="0" y="3983390"/>
          <a:ext cx="5664038" cy="995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Spam vs anti-spam: dolandırıcılık vs anti-dolandırıcılık.</a:t>
          </a:r>
        </a:p>
      </dsp:txBody>
      <dsp:txXfrm>
        <a:off x="0" y="3983390"/>
        <a:ext cx="5664038" cy="99569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5C24F-D0E7-264B-A477-3D40AB29C1F2}">
      <dsp:nvSpPr>
        <dsp:cNvPr id="0" name=""/>
        <dsp:cNvSpPr/>
      </dsp:nvSpPr>
      <dsp:spPr>
        <a:xfrm>
          <a:off x="0" y="95249"/>
          <a:ext cx="5704764" cy="1099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Olası hataları tartışmak için çeşitli bir ekip oluşturun, özellikle savunmasız gruplara verilebilecek zarara odaklanın.</a:t>
          </a:r>
        </a:p>
      </dsp:txBody>
      <dsp:txXfrm>
        <a:off x="53688" y="148937"/>
        <a:ext cx="5597388" cy="992424"/>
      </dsp:txXfrm>
    </dsp:sp>
    <dsp:sp modelId="{8B565E37-A1DB-B646-B1B3-63B9A1F9A94B}">
      <dsp:nvSpPr>
        <dsp:cNvPr id="0" name=""/>
        <dsp:cNvSpPr/>
      </dsp:nvSpPr>
      <dsp:spPr>
        <a:xfrm>
          <a:off x="0" y="1252649"/>
          <a:ext cx="5704764" cy="1099800"/>
        </a:xfrm>
        <a:prstGeom prst="roundRect">
          <a:avLst/>
        </a:prstGeom>
        <a:solidFill>
          <a:schemeClr val="accent2">
            <a:hueOff val="-485121"/>
            <a:satOff val="-27976"/>
            <a:lumOff val="26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Sektörünüzle ilgili standartlar ve yönergeler üzerine literatür taraması yapın.</a:t>
          </a:r>
        </a:p>
      </dsp:txBody>
      <dsp:txXfrm>
        <a:off x="53688" y="1306337"/>
        <a:ext cx="5597388" cy="992424"/>
      </dsp:txXfrm>
    </dsp:sp>
    <dsp:sp modelId="{2B30D9B2-6BFD-B444-A8E4-07869EA622E7}">
      <dsp:nvSpPr>
        <dsp:cNvPr id="0" name=""/>
        <dsp:cNvSpPr/>
      </dsp:nvSpPr>
      <dsp:spPr>
        <a:xfrm>
          <a:off x="0" y="2410049"/>
          <a:ext cx="5704764" cy="1099800"/>
        </a:xfrm>
        <a:prstGeom prst="roundRect">
          <a:avLst/>
        </a:prstGeom>
        <a:solidFill>
          <a:schemeClr val="accent2">
            <a:hueOff val="-970242"/>
            <a:satOff val="-55952"/>
            <a:lumOff val="52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Sistemleri, yayına alınmadan önce olası zararlar açısından denetleyin.</a:t>
          </a:r>
        </a:p>
      </dsp:txBody>
      <dsp:txXfrm>
        <a:off x="53688" y="2463737"/>
        <a:ext cx="5597388" cy="992424"/>
      </dsp:txXfrm>
    </dsp:sp>
    <dsp:sp modelId="{B207B581-8AC5-E449-BCC5-60F18CC3D96B}">
      <dsp:nvSpPr>
        <dsp:cNvPr id="0" name=""/>
        <dsp:cNvSpPr/>
      </dsp:nvSpPr>
      <dsp:spPr>
        <a:xfrm>
          <a:off x="0" y="3567450"/>
          <a:ext cx="5704764" cy="1099800"/>
        </a:xfrm>
        <a:prstGeom prst="roundRect">
          <a:avLst/>
        </a:prstGeom>
        <a:solidFill>
          <a:schemeClr val="accent2">
            <a:hueOff val="-1455363"/>
            <a:satOff val="-83928"/>
            <a:lumOff val="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Azaltma planı geliştirin (uygulanabilirse) ve yayına aldıktan sonra olası zararları izleyin.</a:t>
          </a:r>
        </a:p>
      </dsp:txBody>
      <dsp:txXfrm>
        <a:off x="53688" y="3621138"/>
        <a:ext cx="5597388" cy="992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2/1/2025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01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14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833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1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234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2/1/2025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4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2/1/2025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776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2/1/2025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58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50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2/1/2025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79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2/1/2025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37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2/1/2025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6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6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2609B9F-1392-7459-71B8-7047FB3A3B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i="0" dirty="0"/>
              <a:t>Mak</a:t>
            </a:r>
            <a:r>
              <a:rPr lang="tr-TR" i="0" dirty="0"/>
              <a:t>i</a:t>
            </a:r>
            <a:r>
              <a:rPr lang="en-US" i="0" dirty="0"/>
              <a:t>ne </a:t>
            </a:r>
            <a:r>
              <a:rPr lang="tr-TR" i="0" dirty="0"/>
              <a:t>Ö</a:t>
            </a:r>
            <a:r>
              <a:rPr lang="en-US" i="0" dirty="0" err="1"/>
              <a:t>ğren</a:t>
            </a:r>
            <a:r>
              <a:rPr lang="tr-TR" i="0" dirty="0"/>
              <a:t>i</a:t>
            </a:r>
            <a:r>
              <a:rPr lang="en-US" i="0" dirty="0"/>
              <a:t>m</a:t>
            </a:r>
            <a:r>
              <a:rPr lang="tr-TR" i="0" dirty="0"/>
              <a:t>i</a:t>
            </a:r>
            <a:r>
              <a:rPr lang="en-US" i="0" dirty="0"/>
              <a:t>n</a:t>
            </a:r>
            <a:r>
              <a:rPr lang="tr-TR" i="0" dirty="0"/>
              <a:t>i</a:t>
            </a:r>
            <a:r>
              <a:rPr lang="en-US" i="0" dirty="0"/>
              <a:t> </a:t>
            </a:r>
            <a:r>
              <a:rPr lang="tr-TR" i="0" dirty="0"/>
              <a:t>U</a:t>
            </a:r>
            <a:r>
              <a:rPr lang="en-US" i="0" dirty="0" err="1"/>
              <a:t>ygulamaya</a:t>
            </a:r>
            <a:r>
              <a:rPr lang="en-US" i="0" dirty="0"/>
              <a:t> </a:t>
            </a:r>
            <a:r>
              <a:rPr lang="tr-TR" i="0" dirty="0"/>
              <a:t>Y</a:t>
            </a:r>
            <a:r>
              <a:rPr lang="en-US" i="0" dirty="0" err="1"/>
              <a:t>önel</a:t>
            </a:r>
            <a:r>
              <a:rPr lang="tr-TR" i="0" dirty="0"/>
              <a:t>i</a:t>
            </a:r>
            <a:r>
              <a:rPr lang="en-US" i="0" dirty="0"/>
              <a:t>k </a:t>
            </a:r>
            <a:r>
              <a:rPr lang="tr-TR" i="0" dirty="0"/>
              <a:t>T</a:t>
            </a:r>
            <a:r>
              <a:rPr lang="en-US" i="0" dirty="0" err="1"/>
              <a:t>avs</a:t>
            </a:r>
            <a:r>
              <a:rPr lang="tr-TR" i="0" dirty="0"/>
              <a:t>i</a:t>
            </a:r>
            <a:r>
              <a:rPr lang="en-US" i="0" dirty="0" err="1"/>
              <a:t>yeler</a:t>
            </a:r>
            <a:br>
              <a:rPr lang="en-US" dirty="0"/>
            </a:br>
            <a:endParaRPr lang="en-US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BC5EC57-B795-969E-ADC6-72DA6BE2A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541" y="4862366"/>
            <a:ext cx="5929179" cy="916544"/>
          </a:xfrm>
        </p:spPr>
        <p:txBody>
          <a:bodyPr/>
          <a:lstStyle/>
          <a:p>
            <a:r>
              <a:rPr lang="tr-TR" dirty="0"/>
              <a:t> </a:t>
            </a:r>
            <a:endParaRPr lang="en-US" dirty="0"/>
          </a:p>
        </p:txBody>
      </p:sp>
      <p:pic>
        <p:nvPicPr>
          <p:cNvPr id="1026" name="Picture 2" descr="Machine Learning for IoT">
            <a:extLst>
              <a:ext uri="{FF2B5EF4-FFF2-40B4-BE49-F238E27FC236}">
                <a16:creationId xmlns:a16="http://schemas.microsoft.com/office/drawing/2014/main" id="{AD61E356-6A43-B316-C8BB-976EF9243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319" y="4035875"/>
            <a:ext cx="3725811" cy="256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760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569112-53D6-9C81-F195-D514221D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758952"/>
            <a:ext cx="5966313" cy="4754880"/>
          </a:xfrm>
        </p:spPr>
        <p:txBody>
          <a:bodyPr>
            <a:normAutofit/>
          </a:bodyPr>
          <a:lstStyle/>
          <a:p>
            <a:r>
              <a:rPr lang="en-US" sz="4500" i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 </a:t>
            </a:r>
            <a:r>
              <a:rPr lang="en-US" sz="4500" i="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Seç</a:t>
            </a:r>
            <a:r>
              <a:rPr lang="tr-TR" sz="4500" i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US" sz="4500" i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 </a:t>
            </a:r>
            <a:r>
              <a:rPr lang="en-US" sz="4500" i="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Sürec</a:t>
            </a:r>
            <a:r>
              <a:rPr lang="tr-TR" sz="4500" i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endParaRPr lang="en-US" sz="4500" i="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A665100-52DD-D832-9CD5-1405889F4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1" y="1863689"/>
            <a:ext cx="6245352" cy="475488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seçim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süreci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şu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şekilde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işler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Eğitim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Seti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ile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Model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Eğitimi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Çapraz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Doğrulama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Seti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ile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Model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Değerlendirme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Test Seti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ile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Nihai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Performans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Değerlendirmesi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4A05B40-9577-1549-1A16-3A8FBF77A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1" y="3787991"/>
            <a:ext cx="6698650" cy="258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18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B574A8-5722-B3B3-1B9A-765E4168A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6408764" cy="4754880"/>
          </a:xfrm>
        </p:spPr>
        <p:txBody>
          <a:bodyPr>
            <a:normAutofit/>
          </a:bodyPr>
          <a:lstStyle/>
          <a:p>
            <a:r>
              <a:rPr lang="en-US" sz="4500" i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 </a:t>
            </a:r>
            <a:r>
              <a:rPr lang="en-US" sz="4500" i="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Seç</a:t>
            </a:r>
            <a:r>
              <a:rPr lang="tr-TR" sz="4500" i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US" sz="4500" i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 </a:t>
            </a:r>
            <a:r>
              <a:rPr lang="en-US" sz="4500" i="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Sürec</a:t>
            </a:r>
            <a:r>
              <a:rPr lang="tr-TR" sz="4500" i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endParaRPr lang="en-US" sz="4500" i="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3DC66E8-0B65-20D2-E724-5BAD4A336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1682567"/>
            <a:ext cx="6245352" cy="4754880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Örneğin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yapay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sinir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ağları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kullanıyorsak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Küçük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sinir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ağı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az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katmanlı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az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nöronlu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Orta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büyüklükte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sinir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ağı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Büyük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sinir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ağı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çok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katmanlı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çok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nöronlu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A9EE202-88A6-6F92-0B99-D84FC012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4060007"/>
            <a:ext cx="5974276" cy="242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5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42F08E-1169-6F0E-64A4-D482F638D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68784"/>
            <a:ext cx="8296558" cy="4754880"/>
          </a:xfrm>
        </p:spPr>
        <p:txBody>
          <a:bodyPr>
            <a:normAutofit/>
          </a:bodyPr>
          <a:lstStyle/>
          <a:p>
            <a:r>
              <a:rPr lang="en-US" sz="4500" i="0" dirty="0"/>
              <a:t>Bias-Variance (</a:t>
            </a:r>
            <a:r>
              <a:rPr lang="en-US" sz="4500" i="0" dirty="0" err="1"/>
              <a:t>Önyargı-Varyans</a:t>
            </a:r>
            <a:r>
              <a:rPr lang="en-US" sz="4500" i="0" dirty="0"/>
              <a:t>)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D7ABC8E-C121-4F3A-1915-3BA982802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771" y="2800095"/>
            <a:ext cx="7638985" cy="3541712"/>
          </a:xfrm>
        </p:spPr>
      </p:pic>
    </p:spTree>
    <p:extLst>
      <p:ext uri="{BB962C8B-B14F-4D97-AF65-F5344CB8AC3E}">
        <p14:creationId xmlns:p14="http://schemas.microsoft.com/office/powerpoint/2010/main" val="4072653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C62816-D7E0-448C-894F-05D16354E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758952"/>
            <a:ext cx="7500146" cy="4754880"/>
          </a:xfrm>
        </p:spPr>
        <p:txBody>
          <a:bodyPr>
            <a:normAutofit/>
          </a:bodyPr>
          <a:lstStyle/>
          <a:p>
            <a:r>
              <a:rPr lang="en-US" sz="4500" i="0" dirty="0"/>
              <a:t>Model </a:t>
            </a:r>
            <a:r>
              <a:rPr lang="en-US" sz="4500" i="0" dirty="0" err="1"/>
              <a:t>Performansını</a:t>
            </a:r>
            <a:r>
              <a:rPr lang="en-US" sz="4500" i="0" dirty="0"/>
              <a:t> </a:t>
            </a:r>
            <a:r>
              <a:rPr lang="en-US" sz="4500" i="0" dirty="0" err="1"/>
              <a:t>Ölçmek</a:t>
            </a:r>
            <a:endParaRPr lang="en-US" sz="4500" i="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092FA36-102E-645A-EABB-AE63E925BD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8951" y="2205876"/>
            <a:ext cx="794647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Yüksek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Bias: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J_train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J_cv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ikisi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yüksektir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Yüksek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Varyans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J_train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düşüktür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ancak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J_cv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yüksektir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Optimum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Öğrenme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J_train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J_cv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ikisi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düşüktür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birbirine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yakındır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C01F191-19FD-8140-3778-8316B5062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454" y="3429000"/>
            <a:ext cx="3755989" cy="304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37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7350646-F4E9-4AC4-3083-32841038E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10671048" cy="4754880"/>
          </a:xfrm>
        </p:spPr>
        <p:txBody>
          <a:bodyPr>
            <a:normAutofit/>
          </a:bodyPr>
          <a:lstStyle/>
          <a:p>
            <a:r>
              <a:rPr lang="it-IT" sz="4500" i="0" dirty="0"/>
              <a:t>Bias-variance Denges</a:t>
            </a:r>
            <a:r>
              <a:rPr lang="tr-TR" sz="4500" i="0" dirty="0"/>
              <a:t>i İ</a:t>
            </a:r>
            <a:r>
              <a:rPr lang="it-IT" sz="4500" i="0" dirty="0"/>
              <a:t>le Model Gel</a:t>
            </a:r>
            <a:r>
              <a:rPr lang="tr-TR" sz="4500" i="0" dirty="0"/>
              <a:t>i</a:t>
            </a:r>
            <a:r>
              <a:rPr lang="it-IT" sz="4500" i="0" dirty="0"/>
              <a:t>şt</a:t>
            </a:r>
            <a:r>
              <a:rPr lang="tr-TR" sz="4500" i="0" dirty="0"/>
              <a:t>i</a:t>
            </a:r>
            <a:r>
              <a:rPr lang="it-IT" sz="4500" i="0" dirty="0"/>
              <a:t>rme Stratej</a:t>
            </a:r>
            <a:r>
              <a:rPr lang="tr-TR" sz="4500" i="0" dirty="0"/>
              <a:t>i</a:t>
            </a:r>
            <a:r>
              <a:rPr lang="it-IT" sz="4500" i="0" dirty="0"/>
              <a:t>s</a:t>
            </a:r>
            <a:r>
              <a:rPr lang="tr-TR" sz="4500" i="0" dirty="0"/>
              <a:t>i</a:t>
            </a:r>
            <a:endParaRPr lang="en-US" sz="4500" i="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D79E6F1-7BA6-6923-F654-43ABDE60F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2103120"/>
            <a:ext cx="6245352" cy="4754880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Eğer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modeliniz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yüksek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bias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içeriyorsa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J_train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J_cv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ikisi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yüksek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karmaşık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model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seçebilirsiniz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fazla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özellik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ekleyebilirsiniz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fazla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eğitim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verisi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kullanabilirsiniz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Eğer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modeliniz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yüksek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varyans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içeriyorsa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J_train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düşük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ancak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J_cv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yüksek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Regularizasyon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düzenleme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yöntemlerini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kullanabilirsiniz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fazla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eğitim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verisi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ekleyebilirsiniz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basit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model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seçebilirsiniz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0134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4FEE2CE-F890-B7C7-F6D0-AF99C634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9151964" cy="4754880"/>
          </a:xfrm>
        </p:spPr>
        <p:txBody>
          <a:bodyPr/>
          <a:lstStyle/>
          <a:p>
            <a:r>
              <a:rPr lang="en-US" sz="4500" i="0" dirty="0"/>
              <a:t>Regularization And Bias/Variance</a:t>
            </a:r>
            <a:br>
              <a:rPr lang="en-US" i="0" dirty="0"/>
            </a:br>
            <a:endParaRPr lang="en-US" i="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5A14D28-D683-0223-B3F6-4C009D785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555" y="2249488"/>
            <a:ext cx="8173715" cy="3541712"/>
          </a:xfrm>
        </p:spPr>
      </p:pic>
    </p:spTree>
    <p:extLst>
      <p:ext uri="{BB962C8B-B14F-4D97-AF65-F5344CB8AC3E}">
        <p14:creationId xmlns:p14="http://schemas.microsoft.com/office/powerpoint/2010/main" val="1094402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706828-4BA6-7E23-B202-AE9390C6A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5494364" cy="4754880"/>
          </a:xfrm>
        </p:spPr>
        <p:txBody>
          <a:bodyPr>
            <a:normAutofit/>
          </a:bodyPr>
          <a:lstStyle/>
          <a:p>
            <a:r>
              <a:rPr lang="tr-TR" sz="4500" i="0" dirty="0"/>
              <a:t>Parametre</a:t>
            </a:r>
            <a:r>
              <a:rPr lang="el-GR" sz="4500" i="0" dirty="0"/>
              <a:t> </a:t>
            </a:r>
            <a:r>
              <a:rPr lang="tr-TR" sz="4500" i="0" dirty="0"/>
              <a:t>Seçimi</a:t>
            </a:r>
            <a:endParaRPr lang="en-US" sz="4500" i="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DB6247B-A6C4-A45F-5BEA-47514948C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440" y="2249488"/>
            <a:ext cx="7773946" cy="3541712"/>
          </a:xfrm>
        </p:spPr>
      </p:pic>
    </p:spTree>
    <p:extLst>
      <p:ext uri="{BB962C8B-B14F-4D97-AF65-F5344CB8AC3E}">
        <p14:creationId xmlns:p14="http://schemas.microsoft.com/office/powerpoint/2010/main" val="427449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ECBA8E2-AA7E-5861-89D3-0602038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4999152" cy="4754880"/>
          </a:xfrm>
        </p:spPr>
        <p:txBody>
          <a:bodyPr>
            <a:normAutofit/>
          </a:bodyPr>
          <a:lstStyle/>
          <a:p>
            <a:r>
              <a:rPr lang="en-US" sz="4500" i="0" dirty="0" err="1"/>
              <a:t>Öğrenme</a:t>
            </a:r>
            <a:r>
              <a:rPr lang="en-US" sz="4500" i="0" dirty="0"/>
              <a:t> </a:t>
            </a:r>
            <a:r>
              <a:rPr lang="en-US" sz="4500" i="0" dirty="0" err="1"/>
              <a:t>Eğr</a:t>
            </a:r>
            <a:r>
              <a:rPr lang="tr-TR" sz="4500" i="0" dirty="0"/>
              <a:t>i</a:t>
            </a:r>
            <a:r>
              <a:rPr lang="en-US" sz="4500" i="0" dirty="0" err="1"/>
              <a:t>ler</a:t>
            </a:r>
            <a:r>
              <a:rPr lang="tr-TR" sz="4500" i="0" dirty="0"/>
              <a:t>i</a:t>
            </a:r>
            <a:endParaRPr lang="en-US" sz="4500" i="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0FFEF7F-CA92-97C5-623C-EB50B2775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1" y="1642904"/>
            <a:ext cx="11079087" cy="4754880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Küçük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eğitim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setlerinde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modelin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eğitime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uyumu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mükemmel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olabilir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ancak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daha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fazla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veri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ekledikçe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tüm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noktaları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mükemmel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şekilde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uydurmak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zorlaşır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J_train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artar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Çapraz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doğrulama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hatası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J_cv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genellikle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eğitim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hatasından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J_train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daha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büyük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olur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çünkü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modelin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parametreleri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eğitim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setine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uydurulmuştur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model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eğitim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verisi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üzerinde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daha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iyi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performans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gösterir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AB3700D-E4FF-80BD-5407-0B5041CA1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13" y="3538506"/>
            <a:ext cx="4999153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04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B59D80-AC20-AD00-6B74-EDBEC5B5B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i="0" dirty="0" err="1"/>
              <a:t>Yüksek</a:t>
            </a:r>
            <a:r>
              <a:rPr lang="en-US" sz="4500" i="0" dirty="0"/>
              <a:t> Bias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903A8F2-E829-5D07-B5FA-336FCEFE9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1584862"/>
            <a:ext cx="11206906" cy="4754880"/>
          </a:xfrm>
        </p:spPr>
        <p:txBody>
          <a:bodyPr/>
          <a:lstStyle/>
          <a:p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karmaşık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model </a:t>
            </a:r>
            <a:r>
              <a:rPr lang="en-US" dirty="0" err="1"/>
              <a:t>kullanabilirsiniz</a:t>
            </a:r>
            <a:r>
              <a:rPr lang="en-US" dirty="0"/>
              <a:t> (</a:t>
            </a:r>
            <a:r>
              <a:rPr lang="en-US" dirty="0" err="1"/>
              <a:t>örneğin</a:t>
            </a:r>
            <a:r>
              <a:rPr lang="en-US" dirty="0"/>
              <a:t>, </a:t>
            </a:r>
            <a:r>
              <a:rPr lang="en-US" dirty="0" err="1"/>
              <a:t>polinomal</a:t>
            </a:r>
            <a:r>
              <a:rPr lang="en-US" dirty="0"/>
              <a:t> </a:t>
            </a:r>
            <a:r>
              <a:rPr lang="en-US" dirty="0" err="1"/>
              <a:t>regresyon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derin</a:t>
            </a:r>
            <a:r>
              <a:rPr lang="en-US" dirty="0"/>
              <a:t>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ağları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).</a:t>
            </a:r>
          </a:p>
          <a:p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özellik</a:t>
            </a:r>
            <a:r>
              <a:rPr lang="en-US" dirty="0"/>
              <a:t> (feature) </a:t>
            </a:r>
            <a:r>
              <a:rPr lang="en-US" dirty="0" err="1"/>
              <a:t>ekleyebilirsiniz</a:t>
            </a:r>
            <a:r>
              <a:rPr lang="en-US" dirty="0"/>
              <a:t>.</a:t>
            </a:r>
          </a:p>
          <a:p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güçlü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model </a:t>
            </a:r>
            <a:r>
              <a:rPr lang="en-US" dirty="0" err="1"/>
              <a:t>mimarisi</a:t>
            </a:r>
            <a:r>
              <a:rPr lang="en-US" dirty="0"/>
              <a:t> </a:t>
            </a:r>
            <a:r>
              <a:rPr lang="en-US" dirty="0" err="1"/>
              <a:t>kullanabilirsiniz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C2AB870-2932-7E5B-E808-B3785817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439" y="3779200"/>
            <a:ext cx="5265876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7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7E73A8-053A-FFC5-1EB7-9D632C672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500" i="0" dirty="0"/>
              <a:t>Yüksek Varyans</a:t>
            </a:r>
            <a:endParaRPr lang="en-US" sz="4500" i="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5D7BCA-284E-735C-8F99-32CABADCC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1642904"/>
            <a:ext cx="10744790" cy="4754880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Daha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basit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model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kullanılabilir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örneğin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dördüncü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dereceden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polinom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yerine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ikinci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dereceden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polinom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kullanmak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Düzenlileştirme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(regularization)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eklenebilir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örneğin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L2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veya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L1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normları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Daha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fazla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veri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eklenebilir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AB73BEE-A548-CFAF-F9A0-90137985B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19" y="3875345"/>
            <a:ext cx="5616427" cy="25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00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4A07AE-45C4-B79F-F68B-C1E17A34D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9968042" cy="4754880"/>
          </a:xfrm>
        </p:spPr>
        <p:txBody>
          <a:bodyPr>
            <a:normAutofit/>
          </a:bodyPr>
          <a:lstStyle/>
          <a:p>
            <a:r>
              <a:rPr lang="tr-TR" sz="4500" i="0" dirty="0"/>
              <a:t>Ö</a:t>
            </a:r>
            <a:r>
              <a:rPr lang="en-US" sz="4500" i="0" dirty="0" err="1"/>
              <a:t>ğrenme</a:t>
            </a:r>
            <a:r>
              <a:rPr lang="en-US" sz="4500" i="0" dirty="0"/>
              <a:t> </a:t>
            </a:r>
            <a:r>
              <a:rPr lang="tr-TR" sz="4500" i="0" dirty="0"/>
              <a:t>A</a:t>
            </a:r>
            <a:r>
              <a:rPr lang="en-US" sz="4500" i="0" dirty="0" err="1"/>
              <a:t>lgor</a:t>
            </a:r>
            <a:r>
              <a:rPr lang="tr-TR" sz="4500" i="0" dirty="0"/>
              <a:t>i</a:t>
            </a:r>
            <a:r>
              <a:rPr lang="en-US" sz="4500" i="0" dirty="0" err="1"/>
              <a:t>tmasında</a:t>
            </a:r>
            <a:r>
              <a:rPr lang="en-US" sz="4500" i="0" dirty="0"/>
              <a:t> </a:t>
            </a:r>
            <a:r>
              <a:rPr lang="tr-TR" sz="4500" i="0" dirty="0"/>
              <a:t>H</a:t>
            </a:r>
            <a:r>
              <a:rPr lang="en-US" sz="4500" i="0" dirty="0" err="1"/>
              <a:t>ata</a:t>
            </a:r>
            <a:r>
              <a:rPr lang="en-US" sz="4500" i="0" dirty="0"/>
              <a:t> </a:t>
            </a:r>
            <a:r>
              <a:rPr lang="tr-TR" sz="4500" i="0" dirty="0"/>
              <a:t>A</a:t>
            </a:r>
            <a:r>
              <a:rPr lang="en-US" sz="4500" i="0" dirty="0" err="1"/>
              <a:t>yıklama</a:t>
            </a:r>
            <a:endParaRPr lang="en-US" sz="4500" i="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B15EEE2-D8AA-D020-2B61-AD22B3700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1" y="1888679"/>
            <a:ext cx="6245352" cy="4754880"/>
          </a:xfrm>
        </p:spPr>
        <p:txBody>
          <a:bodyPr>
            <a:normAutofit fontScale="62500" lnSpcReduction="20000"/>
          </a:bodyPr>
          <a:lstStyle/>
          <a:p>
            <a:endParaRPr lang="tr-TR" sz="18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tr-TR" sz="18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tr-TR" sz="18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tr-TR" sz="18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tr-TR" sz="18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tr-TR" sz="45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</a:t>
            </a:r>
            <a:r>
              <a:rPr lang="en-US" sz="4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aha </a:t>
            </a:r>
            <a:r>
              <a:rPr lang="en-US" sz="45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fazla</a:t>
            </a:r>
            <a:r>
              <a:rPr lang="en-US" sz="4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5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eğitim</a:t>
            </a:r>
            <a:r>
              <a:rPr lang="en-US" sz="4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5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verisi</a:t>
            </a:r>
            <a:r>
              <a:rPr lang="en-US" sz="4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alma</a:t>
            </a:r>
            <a:r>
              <a:rPr lang="tr-TR" sz="4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</a:t>
            </a:r>
          </a:p>
          <a:p>
            <a:r>
              <a:rPr lang="tr-TR" sz="45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</a:t>
            </a:r>
            <a:r>
              <a:rPr lang="en-US" sz="4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aha </a:t>
            </a:r>
            <a:r>
              <a:rPr lang="en-US" sz="45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küçük</a:t>
            </a:r>
            <a:r>
              <a:rPr lang="en-US" sz="4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5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bir</a:t>
            </a:r>
            <a:r>
              <a:rPr lang="en-US" sz="4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5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özellik</a:t>
            </a:r>
            <a:r>
              <a:rPr lang="en-US" sz="4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5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kümesi</a:t>
            </a:r>
            <a:endParaRPr lang="tr-TR" sz="45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tr-TR" sz="45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</a:t>
            </a:r>
            <a:r>
              <a:rPr lang="en-US" sz="4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 </a:t>
            </a:r>
            <a:r>
              <a:rPr lang="en-US" sz="45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özellikler</a:t>
            </a:r>
            <a:r>
              <a:rPr lang="en-US" sz="4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5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eklemek</a:t>
            </a:r>
            <a:r>
              <a:rPr lang="en-US" sz="4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tr-TR" sz="45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tr-TR" sz="45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</a:t>
            </a:r>
            <a:r>
              <a:rPr lang="en-US" sz="45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evcut</a:t>
            </a:r>
            <a:r>
              <a:rPr lang="en-US" sz="4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5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özellikleri</a:t>
            </a:r>
            <a:r>
              <a:rPr lang="tr-TR" sz="45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5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polinom</a:t>
            </a:r>
            <a:r>
              <a:rPr lang="en-US" sz="4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5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özelliklere</a:t>
            </a:r>
            <a:r>
              <a:rPr lang="en-US" sz="4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5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dönüştürm</a:t>
            </a:r>
            <a:r>
              <a:rPr lang="tr-TR" sz="4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ek</a:t>
            </a:r>
          </a:p>
          <a:p>
            <a:r>
              <a:rPr lang="en-US" sz="4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λ’</a:t>
            </a:r>
            <a:r>
              <a:rPr lang="tr-TR" sz="45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yı</a:t>
            </a:r>
            <a:r>
              <a:rPr lang="tr-TR" sz="4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arttırmak</a:t>
            </a:r>
          </a:p>
          <a:p>
            <a:r>
              <a:rPr lang="en-US" sz="4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λ’</a:t>
            </a:r>
            <a:r>
              <a:rPr lang="tr-TR" sz="4500" dirty="0" err="1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yı</a:t>
            </a:r>
            <a:r>
              <a:rPr lang="tr-TR" sz="45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azaltmak</a:t>
            </a:r>
            <a:endParaRPr lang="en-US" sz="45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F44BA39-EB5A-0DF5-D74F-AD47CF532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103" y="1638813"/>
            <a:ext cx="6451739" cy="114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02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B815D93-2B09-E3AA-7634-C1A3ED0C3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758952"/>
            <a:ext cx="9958209" cy="4754880"/>
          </a:xfrm>
        </p:spPr>
        <p:txBody>
          <a:bodyPr>
            <a:normAutofit/>
          </a:bodyPr>
          <a:lstStyle/>
          <a:p>
            <a:r>
              <a:rPr lang="en-US" sz="4500" i="0" dirty="0"/>
              <a:t>Bias-</a:t>
            </a:r>
            <a:r>
              <a:rPr lang="en-US" sz="4500" i="0" dirty="0" err="1"/>
              <a:t>varyans</a:t>
            </a:r>
            <a:r>
              <a:rPr lang="en-US" sz="4500" i="0" dirty="0"/>
              <a:t> </a:t>
            </a:r>
            <a:r>
              <a:rPr lang="en-US" sz="4500" i="0" dirty="0" err="1"/>
              <a:t>Denges</a:t>
            </a:r>
            <a:r>
              <a:rPr lang="tr-TR" sz="4500" i="0" dirty="0"/>
              <a:t>i</a:t>
            </a:r>
            <a:r>
              <a:rPr lang="en-US" sz="4500" i="0" dirty="0"/>
              <a:t> Ve Der</a:t>
            </a:r>
            <a:r>
              <a:rPr lang="tr-TR" sz="4500" i="0" dirty="0"/>
              <a:t>i</a:t>
            </a:r>
            <a:r>
              <a:rPr lang="en-US" sz="4500" i="0" dirty="0"/>
              <a:t>n </a:t>
            </a:r>
            <a:r>
              <a:rPr lang="en-US" sz="4500" i="0" dirty="0" err="1"/>
              <a:t>Öğrenme</a:t>
            </a:r>
            <a:r>
              <a:rPr lang="en-US" sz="4500" i="0" dirty="0"/>
              <a:t> </a:t>
            </a:r>
          </a:p>
        </p:txBody>
      </p: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D7B2EDD1-2C17-892D-8DB3-6235C9593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0" y="1619624"/>
            <a:ext cx="10371165" cy="4754880"/>
          </a:xfrm>
        </p:spPr>
        <p:txBody>
          <a:bodyPr/>
          <a:lstStyle/>
          <a:p>
            <a:pPr marL="0" indent="0">
              <a:buNone/>
            </a:pPr>
            <a:r>
              <a:rPr lang="tr-TR" sz="18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 iyi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sonucu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elde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edebilmek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için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tr-T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yüksek </a:t>
            </a:r>
            <a:r>
              <a:rPr lang="tr-TR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bias</a:t>
            </a:r>
            <a:r>
              <a:rPr lang="tr-T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ve yüksek varyans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arasında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denge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kurulması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gerekir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Algoritmayı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eğitim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kümesi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üzerinde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eğitin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eğitim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hatasını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J_train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ölçün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Eğitim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setindeki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hata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düşük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olduğunda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çapraz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doğrulama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setindeki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J_cv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hataya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bakın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  <p:pic>
        <p:nvPicPr>
          <p:cNvPr id="9" name="İçerik Yer Tutucusu 4">
            <a:extLst>
              <a:ext uri="{FF2B5EF4-FFF2-40B4-BE49-F238E27FC236}">
                <a16:creationId xmlns:a16="http://schemas.microsoft.com/office/drawing/2014/main" id="{0049C31F-757C-ED16-4ECE-B3A6A4B1A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863" y="3429000"/>
            <a:ext cx="6291337" cy="253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54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4C5D60-D486-AD35-A9F7-DF845288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8611190" cy="4754880"/>
          </a:xfrm>
        </p:spPr>
        <p:txBody>
          <a:bodyPr>
            <a:normAutofit/>
          </a:bodyPr>
          <a:lstStyle/>
          <a:p>
            <a:r>
              <a:rPr lang="en-US" sz="4500" i="0" dirty="0" err="1"/>
              <a:t>Büyük</a:t>
            </a:r>
            <a:r>
              <a:rPr lang="en-US" sz="4500" i="0" dirty="0"/>
              <a:t> S</a:t>
            </a:r>
            <a:r>
              <a:rPr lang="tr-TR" sz="4500" i="0" dirty="0"/>
              <a:t>i</a:t>
            </a:r>
            <a:r>
              <a:rPr lang="en-US" sz="4500" i="0" dirty="0"/>
              <a:t>n</a:t>
            </a:r>
            <a:r>
              <a:rPr lang="tr-TR" sz="4500" i="0" dirty="0"/>
              <a:t>i</a:t>
            </a:r>
            <a:r>
              <a:rPr lang="en-US" sz="4500" i="0" dirty="0"/>
              <a:t>r </a:t>
            </a:r>
            <a:r>
              <a:rPr lang="en-US" sz="4500" i="0" dirty="0" err="1"/>
              <a:t>Ağlarının</a:t>
            </a:r>
            <a:r>
              <a:rPr lang="en-US" sz="4500" i="0" dirty="0"/>
              <a:t> </a:t>
            </a:r>
            <a:r>
              <a:rPr lang="en-US" sz="4500" i="0" dirty="0" err="1"/>
              <a:t>Sınırlamaları</a:t>
            </a:r>
            <a:endParaRPr lang="en-US" sz="4500" i="0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0087EE25-7715-EDB0-76A1-BCDA7ED94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1948655"/>
            <a:ext cx="6245352" cy="4754880"/>
          </a:xfrm>
        </p:spPr>
        <p:txBody>
          <a:bodyPr/>
          <a:lstStyle/>
          <a:p>
            <a:r>
              <a:rPr lang="tr-TR" dirty="0"/>
              <a:t>Hesaplama Maliyetleri</a:t>
            </a:r>
          </a:p>
          <a:p>
            <a:r>
              <a:rPr lang="tr-TR" dirty="0"/>
              <a:t>Veri Sınırlamaları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71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73D4C1-C75F-1467-E7DA-6D98B788B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1" y="893935"/>
            <a:ext cx="5364937" cy="3339390"/>
          </a:xfrm>
        </p:spPr>
        <p:txBody>
          <a:bodyPr anchor="ctr">
            <a:normAutofit fontScale="90000"/>
          </a:bodyPr>
          <a:lstStyle/>
          <a:p>
            <a:r>
              <a:rPr lang="en-US" sz="5100">
                <a:effectLst/>
                <a:latin typeface="Helvetica" pitchFamily="2" charset="0"/>
              </a:rPr>
              <a:t>Machine learning development process-Skewed datasets</a:t>
            </a:r>
            <a:br>
              <a:rPr lang="en-US" sz="5100">
                <a:effectLst/>
                <a:latin typeface="Helvetica" pitchFamily="2" charset="0"/>
              </a:rPr>
            </a:br>
            <a:endParaRPr lang="en-TR" sz="51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40408" y="4555071"/>
            <a:ext cx="5303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FD5171B-D219-AB48-8846-5A69BD4F0F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26" r="6538" b="-1"/>
          <a:stretch/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85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E7DB45-BCBE-C722-4138-5011EDEAE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AA2A77-7B5F-EB88-65F7-7AA065E831E9}"/>
              </a:ext>
            </a:extLst>
          </p:cNvPr>
          <p:cNvSpPr txBox="1"/>
          <p:nvPr/>
        </p:nvSpPr>
        <p:spPr>
          <a:xfrm>
            <a:off x="758952" y="420625"/>
            <a:ext cx="10667998" cy="137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ML gelişiminin yinelemeli döngüsü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57EF1725-E053-91C5-F86D-5E4A07CFDA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4016571"/>
              </p:ext>
            </p:extLst>
          </p:nvPr>
        </p:nvGraphicFramePr>
        <p:xfrm>
          <a:off x="752857" y="2436128"/>
          <a:ext cx="10677144" cy="3265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8461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5FCAAC-DD73-5181-4814-5E427D0B9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98" y="1513254"/>
            <a:ext cx="10436601" cy="434594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E050599-28D6-33ED-89F9-F900C5BBE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61" y="365759"/>
            <a:ext cx="10199076" cy="99951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Spam sınıflandırıcı oluşturma</a:t>
            </a:r>
            <a:endParaRPr lang="en-T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937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C70DD-FDEE-2132-9331-44BB9D0DA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F19CE-1F18-469B-F744-EDF2F28FF790}"/>
              </a:ext>
            </a:extLst>
          </p:cNvPr>
          <p:cNvSpPr txBox="1"/>
          <p:nvPr/>
        </p:nvSpPr>
        <p:spPr>
          <a:xfrm>
            <a:off x="758952" y="420625"/>
            <a:ext cx="10667998" cy="1326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Spam </a:t>
            </a:r>
            <a:r>
              <a:rPr lang="en-US" sz="4200" i="1" kern="1200" spc="10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sınıflandırıcısının</a:t>
            </a:r>
            <a:r>
              <a:rPr lang="en-US" sz="42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i="1" kern="1200" spc="10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hatasını</a:t>
            </a:r>
            <a:r>
              <a:rPr lang="en-US" sz="42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i="1" kern="1200" spc="10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nasıl</a:t>
            </a:r>
            <a:r>
              <a:rPr lang="en-US" sz="42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i="1" kern="1200" spc="10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azaltabilirsiniz</a:t>
            </a:r>
            <a:r>
              <a:rPr lang="en-US" sz="42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56841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7" name="TextBox 1">
            <a:extLst>
              <a:ext uri="{FF2B5EF4-FFF2-40B4-BE49-F238E27FC236}">
                <a16:creationId xmlns:a16="http://schemas.microsoft.com/office/drawing/2014/main" id="{E0975019-38DF-DE95-76D7-9F238BCEA2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486570"/>
              </p:ext>
            </p:extLst>
          </p:nvPr>
        </p:nvGraphicFramePr>
        <p:xfrm>
          <a:off x="758953" y="2606722"/>
          <a:ext cx="10671048" cy="317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6305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60D6F1-0EA1-8486-F4A9-BAFD3F22B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6F252-FDC4-11D2-CB78-DE7D325626F8}"/>
              </a:ext>
            </a:extLst>
          </p:cNvPr>
          <p:cNvSpPr txBox="1"/>
          <p:nvPr/>
        </p:nvSpPr>
        <p:spPr>
          <a:xfrm>
            <a:off x="762003" y="847345"/>
            <a:ext cx="10667998" cy="137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Hata Analizi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i="1" kern="1200" spc="100" baseline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9E6378B4-272D-D0D6-FCC7-6A0879698D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10266"/>
              </p:ext>
            </p:extLst>
          </p:nvPr>
        </p:nvGraphicFramePr>
        <p:xfrm>
          <a:off x="752857" y="2436128"/>
          <a:ext cx="10677144" cy="3265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7488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14A32E-5301-DE1F-5357-2B4B58121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F3214-82B1-6C94-0ABB-9930C6C88E54}"/>
              </a:ext>
            </a:extLst>
          </p:cNvPr>
          <p:cNvSpPr txBox="1"/>
          <p:nvPr/>
        </p:nvSpPr>
        <p:spPr>
          <a:xfrm>
            <a:off x="1078992" y="1063255"/>
            <a:ext cx="3575304" cy="48075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Veri Eklemek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i="1" kern="1200" spc="100" baseline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3022EF-4E43-4298-8E3D-DA5EF0617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C04B62E2-81CC-E14C-D8E3-80FF36CC5B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9549795"/>
              </p:ext>
            </p:extLst>
          </p:nvPr>
        </p:nvGraphicFramePr>
        <p:xfrm>
          <a:off x="5297763" y="972642"/>
          <a:ext cx="6132237" cy="5034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064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0E801-3BFD-D9B6-C670-669419C69EBB}"/>
              </a:ext>
            </a:extLst>
          </p:cNvPr>
          <p:cNvSpPr txBox="1"/>
          <p:nvPr/>
        </p:nvSpPr>
        <p:spPr>
          <a:xfrm>
            <a:off x="758952" y="758951"/>
            <a:ext cx="4782039" cy="1966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Veri Artırma (Data Augmentation)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F97C72-3F89-4F0A-9629-01818B389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8503" y="2954301"/>
            <a:ext cx="4754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35C534-CE15-07AD-CAC6-87586E00CA2C}"/>
              </a:ext>
            </a:extLst>
          </p:cNvPr>
          <p:cNvSpPr txBox="1"/>
          <p:nvPr/>
        </p:nvSpPr>
        <p:spPr>
          <a:xfrm>
            <a:off x="758826" y="3161684"/>
            <a:ext cx="4782166" cy="2620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Augmentation: Mevcut bir eğitim örneğini değiştirerek yeni bir eğitim örneği oluşturma.</a:t>
            </a:r>
          </a:p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group of different colored letters&#10;&#10;AI-generated content may be incorrect.">
            <a:extLst>
              <a:ext uri="{FF2B5EF4-FFF2-40B4-BE49-F238E27FC236}">
                <a16:creationId xmlns:a16="http://schemas.microsoft.com/office/drawing/2014/main" id="{B2419B58-5B11-448D-9AFE-86B5B87F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886" y="2317457"/>
            <a:ext cx="5221611" cy="1905888"/>
          </a:xfrm>
          <a:prstGeom prst="rect">
            <a:avLst/>
          </a:prstGeom>
        </p:spPr>
      </p:pic>
      <p:sp>
        <p:nvSpPr>
          <p:cNvPr id="2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77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8807A-34AE-B19A-833E-1BF6178E84C7}"/>
              </a:ext>
            </a:extLst>
          </p:cNvPr>
          <p:cNvSpPr txBox="1"/>
          <p:nvPr/>
        </p:nvSpPr>
        <p:spPr>
          <a:xfrm>
            <a:off x="1078994" y="1143000"/>
            <a:ext cx="4358472" cy="37307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Veri artırma, bozulmalar ekleyerek yapılabilir.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100" i="1" kern="1200" spc="100" baseline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-up of a screen&#10;&#10;AI-generated content may be incorrect.">
            <a:extLst>
              <a:ext uri="{FF2B5EF4-FFF2-40B4-BE49-F238E27FC236}">
                <a16:creationId xmlns:a16="http://schemas.microsoft.com/office/drawing/2014/main" id="{4127395A-C8BA-FE23-8660-E21C7D912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33" y="2288510"/>
            <a:ext cx="5349066" cy="2286725"/>
          </a:xfrm>
          <a:prstGeom prst="rect">
            <a:avLst/>
          </a:prstGeom>
        </p:spPr>
      </p:pic>
      <p:sp>
        <p:nvSpPr>
          <p:cNvPr id="46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41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C36572-EA0B-CA19-1535-778ABEEC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i="0" dirty="0"/>
              <a:t>D</a:t>
            </a:r>
            <a:r>
              <a:rPr lang="en-US" i="0" dirty="0" err="1"/>
              <a:t>iagnostic</a:t>
            </a:r>
            <a:endParaRPr lang="en-US" i="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A2EFD3-5678-E63A-F257-38D6BAC34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758952"/>
            <a:ext cx="6245352" cy="4754880"/>
          </a:xfrm>
        </p:spPr>
        <p:txBody>
          <a:bodyPr/>
          <a:lstStyle/>
          <a:p>
            <a:endParaRPr lang="tr-TR" sz="18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tr-TR" sz="18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tr-TR" sz="18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tr-TR" sz="18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Ö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ğrenme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algoritma</a:t>
            </a:r>
            <a:r>
              <a:rPr lang="tr-T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sın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ın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neyin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işe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yarayıp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neyin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yaramadığını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anlamanıza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yardımcı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olan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performansını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nasıl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iyileştirebileceğinize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yol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gösteren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testler</a:t>
            </a:r>
            <a:endParaRPr lang="tr-TR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C507FBF-B6B0-B78F-F028-39F1B659E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3429000"/>
            <a:ext cx="5862483" cy="3068032"/>
          </a:xfrm>
          <a:prstGeom prst="rect">
            <a:avLst/>
          </a:prstGeom>
          <a:solidFill>
            <a:schemeClr val="accent1"/>
          </a:solidFill>
          <a:effectLst/>
        </p:spPr>
      </p:pic>
    </p:spTree>
    <p:extLst>
      <p:ext uri="{BB962C8B-B14F-4D97-AF65-F5344CB8AC3E}">
        <p14:creationId xmlns:p14="http://schemas.microsoft.com/office/powerpoint/2010/main" val="248826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2F3E0-B303-B288-FE21-F3D593CEA6D0}"/>
              </a:ext>
            </a:extLst>
          </p:cNvPr>
          <p:cNvSpPr txBox="1"/>
          <p:nvPr/>
        </p:nvSpPr>
        <p:spPr>
          <a:xfrm>
            <a:off x="758825" y="758953"/>
            <a:ext cx="6248397" cy="1688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Ses için data augmentation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100" i="1" kern="1200" spc="100" baseline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96FA98-52E5-4AA7-98B9-BE6200CF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4727" y="2630930"/>
            <a:ext cx="624839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96EFD61-4E74-97E0-0D37-F8E88FD92864}"/>
              </a:ext>
            </a:extLst>
          </p:cNvPr>
          <p:cNvSpPr txBox="1"/>
          <p:nvPr/>
        </p:nvSpPr>
        <p:spPr>
          <a:xfrm>
            <a:off x="761872" y="2854520"/>
            <a:ext cx="6245352" cy="265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Ses tanıma örneği:</a:t>
            </a:r>
          </a:p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• Orijinal ses kaydı (sesli arama: “Bugün hava durumu ne?”)</a:t>
            </a:r>
          </a:p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• Gürültülü arka plan: Kalabalık</a:t>
            </a:r>
          </a:p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• Gürültülü arka plan: Araba</a:t>
            </a:r>
          </a:p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• Kötü telefon bağlantısındaki ses kaydı</a:t>
            </a:r>
          </a:p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 descr="A green and white sign&#10;&#10;AI-generated content may be incorrect.">
            <a:extLst>
              <a:ext uri="{FF2B5EF4-FFF2-40B4-BE49-F238E27FC236}">
                <a16:creationId xmlns:a16="http://schemas.microsoft.com/office/drawing/2014/main" id="{D79C51F2-8497-267A-F429-5AF394C2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535" y="3162430"/>
            <a:ext cx="717178" cy="2351402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9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D693B-6854-2C08-729C-FF09754EC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3B1F7B-9AC6-89B0-BB32-C12B76AD5CDB}"/>
              </a:ext>
            </a:extLst>
          </p:cNvPr>
          <p:cNvSpPr txBox="1"/>
          <p:nvPr/>
        </p:nvSpPr>
        <p:spPr>
          <a:xfrm>
            <a:off x="2715395" y="31432"/>
            <a:ext cx="676121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Veri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artırma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çarpıtmalar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ekleyerek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yapılır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T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DFE86-8C27-D10D-DBB5-2747FA660879}"/>
              </a:ext>
            </a:extLst>
          </p:cNvPr>
          <p:cNvSpPr txBox="1"/>
          <p:nvPr/>
        </p:nvSpPr>
        <p:spPr>
          <a:xfrm>
            <a:off x="1418052" y="1072740"/>
            <a:ext cx="840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Eklenen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bozulmalar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test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setindeki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gürültü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bozulma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türünü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temsil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etmelidir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D88B76-98DE-D49F-75C4-DCA0193E7951}"/>
              </a:ext>
            </a:extLst>
          </p:cNvPr>
          <p:cNvSpPr txBox="1"/>
          <p:nvPr/>
        </p:nvSpPr>
        <p:spPr>
          <a:xfrm>
            <a:off x="4918947" y="2102423"/>
            <a:ext cx="45576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Arka plan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gürültüsü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kötü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telefon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bağlantısı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grid pattern on a wall&#10;&#10;AI-generated content may be incorrect.">
            <a:extLst>
              <a:ext uri="{FF2B5EF4-FFF2-40B4-BE49-F238E27FC236}">
                <a16:creationId xmlns:a16="http://schemas.microsoft.com/office/drawing/2014/main" id="{C63192B2-CC44-4E29-06F9-320C1B6A5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7" y="1859952"/>
            <a:ext cx="3060700" cy="1257300"/>
          </a:xfrm>
          <a:prstGeom prst="rect">
            <a:avLst/>
          </a:prstGeom>
        </p:spPr>
      </p:pic>
      <p:pic>
        <p:nvPicPr>
          <p:cNvPr id="9" name="Picture 8" descr="A black and white image of a letter&#10;&#10;AI-generated content may be incorrect.">
            <a:extLst>
              <a:ext uri="{FF2B5EF4-FFF2-40B4-BE49-F238E27FC236}">
                <a16:creationId xmlns:a16="http://schemas.microsoft.com/office/drawing/2014/main" id="{14B6D4CF-45B1-B17E-D8B2-B851D6019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052" y="4881814"/>
            <a:ext cx="2895600" cy="1282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A150C3-43D0-2BC0-D4A3-D50332653478}"/>
              </a:ext>
            </a:extLst>
          </p:cNvPr>
          <p:cNvSpPr txBox="1"/>
          <p:nvPr/>
        </p:nvSpPr>
        <p:spPr>
          <a:xfrm>
            <a:off x="4918947" y="5023384"/>
            <a:ext cx="4017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xₖ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piksel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i’nin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yoğunluğu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parlaklık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xᵢ = xᵢ 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rastgele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gürültü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ACDFB-CF83-0FB9-0181-CD41C920E34A}"/>
              </a:ext>
            </a:extLst>
          </p:cNvPr>
          <p:cNvSpPr txBox="1"/>
          <p:nvPr/>
        </p:nvSpPr>
        <p:spPr>
          <a:xfrm>
            <a:off x="1418052" y="3722933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Genellikle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tamamen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rastgele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anklamlı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gürültü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eklemek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veriye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yardımcı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olmaz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915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in a city&#10;&#10;AI-generated content may be incorrect.">
            <a:extLst>
              <a:ext uri="{FF2B5EF4-FFF2-40B4-BE49-F238E27FC236}">
                <a16:creationId xmlns:a16="http://schemas.microsoft.com/office/drawing/2014/main" id="{C1F54E02-758C-BA67-C52B-AA7C62B32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44" y="884604"/>
            <a:ext cx="11215912" cy="53333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B29601-83E7-4046-8F6D-333D952DFD17}"/>
              </a:ext>
            </a:extLst>
          </p:cNvPr>
          <p:cNvSpPr txBox="1"/>
          <p:nvPr/>
        </p:nvSpPr>
        <p:spPr>
          <a:xfrm>
            <a:off x="2610110" y="161778"/>
            <a:ext cx="697178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Fotoğraf OCR için yapay veri sentezi.</a:t>
            </a:r>
          </a:p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47512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2F8F3-32B1-EC1A-15B7-27FDC2DAD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everal letters&#10;&#10;AI-generated content may be incorrect.">
            <a:extLst>
              <a:ext uri="{FF2B5EF4-FFF2-40B4-BE49-F238E27FC236}">
                <a16:creationId xmlns:a16="http://schemas.microsoft.com/office/drawing/2014/main" id="{D32729A4-A841-8F62-6DF7-4991860BA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99" y="328635"/>
            <a:ext cx="10946201" cy="5284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A4B7D9-22CE-808A-25A1-772CE357D612}"/>
              </a:ext>
            </a:extLst>
          </p:cNvPr>
          <p:cNvSpPr txBox="1"/>
          <p:nvPr/>
        </p:nvSpPr>
        <p:spPr>
          <a:xfrm>
            <a:off x="4009292" y="6020972"/>
            <a:ext cx="4031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Fotoğraf OCR için yapay veri sentezi.</a:t>
            </a:r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86631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A3C65-9979-4C9E-1BBE-04EC8FE78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5BFF8-01B9-1747-6538-60CE644A8208}"/>
              </a:ext>
            </a:extLst>
          </p:cNvPr>
          <p:cNvSpPr txBox="1"/>
          <p:nvPr/>
        </p:nvSpPr>
        <p:spPr>
          <a:xfrm>
            <a:off x="1800195" y="409635"/>
            <a:ext cx="93440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Sisteminizde Kullanılan Verinin Mühendislik Süreci</a:t>
            </a:r>
          </a:p>
          <a:p>
            <a:endParaRPr lang="en-T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0933E3-467A-55FC-081D-C1D89C1874BC}"/>
              </a:ext>
            </a:extLst>
          </p:cNvPr>
          <p:cNvSpPr txBox="1"/>
          <p:nvPr/>
        </p:nvSpPr>
        <p:spPr>
          <a:xfrm>
            <a:off x="4940104" y="2328976"/>
            <a:ext cx="61702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Konvansiyonel model-merkezli yaklaşım.</a:t>
            </a:r>
          </a:p>
          <a:p>
            <a:endParaRPr lang="en-T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5E544-DB56-02BA-ED06-D865DE87351C}"/>
              </a:ext>
            </a:extLst>
          </p:cNvPr>
          <p:cNvSpPr txBox="1"/>
          <p:nvPr/>
        </p:nvSpPr>
        <p:spPr>
          <a:xfrm>
            <a:off x="4940104" y="4663925"/>
            <a:ext cx="35564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Veri-merkezli yaklaşım.</a:t>
            </a:r>
          </a:p>
          <a:p>
            <a:endParaRPr lang="en-TR"/>
          </a:p>
        </p:txBody>
      </p:sp>
      <p:pic>
        <p:nvPicPr>
          <p:cNvPr id="6" name="Picture 5" descr="A white board with blue text and red circle&#10;&#10;AI-generated content may be incorrect.">
            <a:extLst>
              <a:ext uri="{FF2B5EF4-FFF2-40B4-BE49-F238E27FC236}">
                <a16:creationId xmlns:a16="http://schemas.microsoft.com/office/drawing/2014/main" id="{AC6CD3CA-E933-73F5-7194-297151943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7" y="4125207"/>
            <a:ext cx="4495800" cy="1816100"/>
          </a:xfrm>
          <a:prstGeom prst="rect">
            <a:avLst/>
          </a:prstGeom>
        </p:spPr>
      </p:pic>
      <p:pic>
        <p:nvPicPr>
          <p:cNvPr id="8" name="Picture 7" descr="A red marker on a white background&#10;&#10;AI-generated content may be incorrect.">
            <a:extLst>
              <a:ext uri="{FF2B5EF4-FFF2-40B4-BE49-F238E27FC236}">
                <a16:creationId xmlns:a16="http://schemas.microsoft.com/office/drawing/2014/main" id="{7EB131EC-B79A-5000-8B72-384CD5B65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27" y="1714058"/>
            <a:ext cx="42418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35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47B5C-F14A-133A-AC33-FA899AFAA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396AA7-83E9-E801-6159-947B5723EC23}"/>
              </a:ext>
            </a:extLst>
          </p:cNvPr>
          <p:cNvSpPr txBox="1"/>
          <p:nvPr/>
        </p:nvSpPr>
        <p:spPr>
          <a:xfrm>
            <a:off x="3836913" y="341392"/>
            <a:ext cx="37158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Transfer Öğrenme</a:t>
            </a:r>
          </a:p>
          <a:p>
            <a:endParaRPr lang="en-T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FECA5E-2111-5FBD-03E7-74DB32DE3AF2}"/>
              </a:ext>
            </a:extLst>
          </p:cNvPr>
          <p:cNvSpPr txBox="1"/>
          <p:nvPr/>
        </p:nvSpPr>
        <p:spPr>
          <a:xfrm>
            <a:off x="2276621" y="5416353"/>
            <a:ext cx="75672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Seçenek 1: Yalnızca çıktı katmanlarının parametrelerini eğitmek.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Seçenek 2: Tüm parametreleri eğitmek.</a:t>
            </a:r>
          </a:p>
          <a:p>
            <a:endParaRPr lang="en-TR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7DFFFC-9D42-3DEC-DD80-DB5FBA61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93" y="1046479"/>
            <a:ext cx="10966840" cy="41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2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01EDB-4A9B-9572-C45B-DFB78273C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76C0AAC-9188-8511-2CC8-311269A7E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43" y="1321579"/>
            <a:ext cx="11321270" cy="4826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F5A98D-0D4F-1303-935D-119BE1696970}"/>
              </a:ext>
            </a:extLst>
          </p:cNvPr>
          <p:cNvSpPr txBox="1"/>
          <p:nvPr/>
        </p:nvSpPr>
        <p:spPr>
          <a:xfrm>
            <a:off x="2635863" y="279533"/>
            <a:ext cx="70164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Transfer öğrenme neden işe yarar?</a:t>
            </a:r>
          </a:p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196529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D90812-3C0C-E61D-B243-CDC6C1777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16268-941D-A7E4-42EB-5DA6BB611ED8}"/>
              </a:ext>
            </a:extLst>
          </p:cNvPr>
          <p:cNvSpPr txBox="1"/>
          <p:nvPr/>
        </p:nvSpPr>
        <p:spPr>
          <a:xfrm>
            <a:off x="758952" y="420625"/>
            <a:ext cx="10667998" cy="137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Transfer Öğrenme Özeti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i="1" kern="1200" spc="100" baseline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24C93A8C-C1A5-267D-A112-AC4807CDE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5871174"/>
              </p:ext>
            </p:extLst>
          </p:nvPr>
        </p:nvGraphicFramePr>
        <p:xfrm>
          <a:off x="752857" y="2436128"/>
          <a:ext cx="10677144" cy="3265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2834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BF6E49-4988-0DED-C429-A30315A97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582218-AB8F-4E9E-2452-B6BB1156766A}"/>
              </a:ext>
            </a:extLst>
          </p:cNvPr>
          <p:cNvSpPr txBox="1"/>
          <p:nvPr/>
        </p:nvSpPr>
        <p:spPr>
          <a:xfrm>
            <a:off x="758952" y="420625"/>
            <a:ext cx="10667998" cy="1326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Bir Makine Öğrenimi Projesinin Tam Döngüsü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200" i="1" kern="1200" spc="100" baseline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56841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5633A371-3883-F9CA-5360-3C21178E16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2759645"/>
              </p:ext>
            </p:extLst>
          </p:nvPr>
        </p:nvGraphicFramePr>
        <p:xfrm>
          <a:off x="758953" y="2606722"/>
          <a:ext cx="10671048" cy="317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136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903E4C-A4AE-FAAE-207C-AE0FC92BE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6BBEC4-AAE6-71ED-45D1-3DF17719447D}"/>
              </a:ext>
            </a:extLst>
          </p:cNvPr>
          <p:cNvSpPr txBox="1"/>
          <p:nvPr/>
        </p:nvSpPr>
        <p:spPr>
          <a:xfrm>
            <a:off x="758952" y="3928374"/>
            <a:ext cx="3888994" cy="20336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Deployment (dağıtım)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F13EA1-F66C-4347-AEBF-A5438DF27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5"/>
            <a:ext cx="12191999" cy="3474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 language&#10;&#10;AI-generated content may be incorrect.">
            <a:extLst>
              <a:ext uri="{FF2B5EF4-FFF2-40B4-BE49-F238E27FC236}">
                <a16:creationId xmlns:a16="http://schemas.microsoft.com/office/drawing/2014/main" id="{A8847AE3-37A6-5BCE-F92C-A8865B2CB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99" y="442291"/>
            <a:ext cx="8562354" cy="2590110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132777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33215-FEDF-A85B-1C1D-8280D1712E4B}"/>
              </a:ext>
            </a:extLst>
          </p:cNvPr>
          <p:cNvSpPr txBox="1"/>
          <p:nvPr/>
        </p:nvSpPr>
        <p:spPr>
          <a:xfrm>
            <a:off x="5291335" y="3928374"/>
            <a:ext cx="6138665" cy="203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288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1500" b="1">
                <a:solidFill>
                  <a:schemeClr val="tx1">
                    <a:lumMod val="85000"/>
                    <a:lumOff val="15000"/>
                  </a:schemeClr>
                </a:solidFill>
              </a:rPr>
              <a:t>Yazılım mühendisliği şu alanlarda gerekli olabilir:</a:t>
            </a:r>
          </a:p>
          <a:p>
            <a:pPr marL="18288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Güvenilir ve verimli tahminler sağlama</a:t>
            </a:r>
          </a:p>
          <a:p>
            <a:pPr marL="18288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Ölçekleme</a:t>
            </a:r>
          </a:p>
          <a:p>
            <a:pPr marL="18288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Günlükleme</a:t>
            </a:r>
          </a:p>
          <a:p>
            <a:pPr marL="18288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Sistem izleme</a:t>
            </a:r>
          </a:p>
          <a:p>
            <a:pPr marL="18288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Model güncellemeleri</a:t>
            </a:r>
          </a:p>
          <a:p>
            <a:pPr marL="18288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endParaRPr lang="en-US" sz="15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60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DF3E44-BEA2-0F5A-F57E-9B73508F4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993058"/>
            <a:ext cx="4438885" cy="731476"/>
          </a:xfrm>
        </p:spPr>
        <p:txBody>
          <a:bodyPr anchor="b">
            <a:normAutofit/>
          </a:bodyPr>
          <a:lstStyle/>
          <a:p>
            <a:r>
              <a:rPr lang="tr-TR" sz="3200" i="0" dirty="0"/>
              <a:t>Model Değerlendirme</a:t>
            </a:r>
            <a:endParaRPr lang="en-US" sz="3200" i="0" dirty="0"/>
          </a:p>
        </p:txBody>
      </p:sp>
      <p:sp>
        <p:nvSpPr>
          <p:cNvPr id="24" name="Content Placeholder 14">
            <a:extLst>
              <a:ext uri="{FF2B5EF4-FFF2-40B4-BE49-F238E27FC236}">
                <a16:creationId xmlns:a16="http://schemas.microsoft.com/office/drawing/2014/main" id="{8B895DEC-5125-78BE-50C7-52077D13F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156" y="2009670"/>
            <a:ext cx="3455821" cy="3447832"/>
          </a:xfrm>
        </p:spPr>
        <p:txBody>
          <a:bodyPr anchor="t">
            <a:normAutofit/>
          </a:bodyPr>
          <a:lstStyle/>
          <a:p>
            <a:r>
              <a:rPr lang="tr-TR" sz="18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odel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eğitim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verilerine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iyi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uyum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sağlasa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da,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eğitim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kümesine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dahil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olmayan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yeni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örneklere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genelleme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yapamayacağını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düşünüyoruz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US" sz="2000" dirty="0"/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217AC491-2A7D-F9EE-DD87-D1B5757B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93" y="2450541"/>
            <a:ext cx="4775251" cy="3557562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10F4B1FD-C9E2-96C6-D943-F846E2A19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645" y="3958229"/>
            <a:ext cx="3368332" cy="12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95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D72829-D247-0149-A571-8729B7E70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7FD607-8CE6-B6AC-9C1D-18080ECE92EB}"/>
              </a:ext>
            </a:extLst>
          </p:cNvPr>
          <p:cNvSpPr txBox="1"/>
          <p:nvPr/>
        </p:nvSpPr>
        <p:spPr>
          <a:xfrm>
            <a:off x="1068497" y="1063255"/>
            <a:ext cx="3122148" cy="48075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Bias-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Önyargı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BB25A96-E96A-4D45-AA98-5275E81FA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D4C787CD-CD2E-88DD-0AFF-3553DBE35D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7095246"/>
              </p:ext>
            </p:extLst>
          </p:nvPr>
        </p:nvGraphicFramePr>
        <p:xfrm>
          <a:off x="5765962" y="972642"/>
          <a:ext cx="5664038" cy="4979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0829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9B0CCF-7AEE-E03A-A02A-46BB23AF9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B2791-11C4-10EB-65F3-FB180D743C90}"/>
              </a:ext>
            </a:extLst>
          </p:cNvPr>
          <p:cNvSpPr txBox="1"/>
          <p:nvPr/>
        </p:nvSpPr>
        <p:spPr>
          <a:xfrm>
            <a:off x="1068497" y="1063255"/>
            <a:ext cx="3122148" cy="48075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Kötüye kullanım vakaları: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i="1" kern="1200" spc="100" baseline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B25A96-E96A-4D45-AA98-5275E81FA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65DCF03A-DB13-8EED-BA16-D4C17BB7A0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77976"/>
              </p:ext>
            </p:extLst>
          </p:nvPr>
        </p:nvGraphicFramePr>
        <p:xfrm>
          <a:off x="5765962" y="972642"/>
          <a:ext cx="5664038" cy="4979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3911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30E04-93A3-EA5E-A5B6-ED73FFE7B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B9CCF0-FDC8-4563-ADE4-F400B6BD1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7931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D0A74-ECF9-3980-B3EC-D11328C10A3A}"/>
              </a:ext>
            </a:extLst>
          </p:cNvPr>
          <p:cNvSpPr txBox="1"/>
          <p:nvPr/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Yönergeler: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i="1" kern="1200" spc="100" baseline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8" name="TextBox 1">
            <a:extLst>
              <a:ext uri="{FF2B5EF4-FFF2-40B4-BE49-F238E27FC236}">
                <a16:creationId xmlns:a16="http://schemas.microsoft.com/office/drawing/2014/main" id="{50C622E1-D318-86A5-D1CE-8CE631FEED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137677"/>
              </p:ext>
            </p:extLst>
          </p:nvPr>
        </p:nvGraphicFramePr>
        <p:xfrm>
          <a:off x="5725236" y="758825"/>
          <a:ext cx="5704764" cy="476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group of colorful rectangular objects&#10;&#10;AI-generated content may be incorrect.">
            <a:extLst>
              <a:ext uri="{FF2B5EF4-FFF2-40B4-BE49-F238E27FC236}">
                <a16:creationId xmlns:a16="http://schemas.microsoft.com/office/drawing/2014/main" id="{6CCEB811-35ED-085F-1729-8784689EF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213" y="4948701"/>
            <a:ext cx="4572000" cy="157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CD2F5F-0086-9A09-70FB-B11D86F24DC4}"/>
              </a:ext>
            </a:extLst>
          </p:cNvPr>
          <p:cNvSpPr txBox="1"/>
          <p:nvPr/>
        </p:nvSpPr>
        <p:spPr>
          <a:xfrm>
            <a:off x="3311755" y="5666742"/>
            <a:ext cx="114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Denetim</a:t>
            </a:r>
          </a:p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7292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D539F-5142-CE8A-15EB-EC3C2BD2C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C008E-3E93-70D3-DC5B-3FEFCBB63931}"/>
              </a:ext>
            </a:extLst>
          </p:cNvPr>
          <p:cNvSpPr txBox="1"/>
          <p:nvPr/>
        </p:nvSpPr>
        <p:spPr>
          <a:xfrm>
            <a:off x="372795" y="889843"/>
            <a:ext cx="1096576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Eğitilen sınıflandırıcı: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Eğer hastalık varsa: y=1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Aksi takdirde: y=0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Test setinde hata oranı: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%1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%99 doğru teşhis oranı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Hastaların yalnızca %0.5’i hastalığa sahip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Modelin genel doğruluğu: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%99.5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%0.5 hata oranı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Önyargılı bir modelin sonucu: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print("y=0")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Model sürekli olarak “hastalık yok” çıktısı verirse doğruluk oranı yüksek olabilir, ancak kullanışlılığı düşer.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Kullanışlılık değerlendirmesi: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%0.5 hata oranı → Daha az kullanışlı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%1 hata oranı → Daha fazla kullanışlı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Bu örnek, nadir görülen hastalıkları teşhis ederken yalnızca doğruluğa güvenmenin yanıltıcı olabileceğini ve hataların hangi türden olduğunun (hatalı negatif veya hatalı pozitif) önemli olduğunu vurgulamaktadır.</a:t>
            </a:r>
          </a:p>
          <a:p>
            <a:endParaRPr lang="en-T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59391-6F9C-B41C-7036-6A405AD95588}"/>
              </a:ext>
            </a:extLst>
          </p:cNvPr>
          <p:cNvSpPr txBox="1"/>
          <p:nvPr/>
        </p:nvSpPr>
        <p:spPr>
          <a:xfrm>
            <a:off x="1722046" y="140678"/>
            <a:ext cx="87479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Nadir hastalık sınıflandırmasıyla ilgili bir örnek :</a:t>
            </a:r>
          </a:p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86607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37AE3-192B-BC18-9CCD-E671337C1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06F1DC-464C-83E3-E348-355878FEA28D}"/>
              </a:ext>
            </a:extLst>
          </p:cNvPr>
          <p:cNvSpPr txBox="1"/>
          <p:nvPr/>
        </p:nvSpPr>
        <p:spPr>
          <a:xfrm>
            <a:off x="508341" y="1231571"/>
            <a:ext cx="5741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 = 1, tespit etmek istediğimiz nadir sınıfın varlığında.</a:t>
            </a:r>
          </a:p>
          <a:p>
            <a:endParaRPr lang="en-TR"/>
          </a:p>
        </p:txBody>
      </p:sp>
      <p:pic>
        <p:nvPicPr>
          <p:cNvPr id="4" name="Picture 3" descr="A diagram of a positive and negative class&#10;&#10;AI-generated content may be incorrect.">
            <a:extLst>
              <a:ext uri="{FF2B5EF4-FFF2-40B4-BE49-F238E27FC236}">
                <a16:creationId xmlns:a16="http://schemas.microsoft.com/office/drawing/2014/main" id="{03C6A782-9158-F293-2127-EB7FF6548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1" y="2219037"/>
            <a:ext cx="3671060" cy="3232725"/>
          </a:xfrm>
          <a:prstGeom prst="rect">
            <a:avLst/>
          </a:prstGeom>
        </p:spPr>
      </p:pic>
      <p:pic>
        <p:nvPicPr>
          <p:cNvPr id="6" name="Picture 5" descr="A close-up of words&#10;&#10;AI-generated content may be incorrect.">
            <a:extLst>
              <a:ext uri="{FF2B5EF4-FFF2-40B4-BE49-F238E27FC236}">
                <a16:creationId xmlns:a16="http://schemas.microsoft.com/office/drawing/2014/main" id="{B7181D78-7CA3-6C10-D598-0831DF6F2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94" y="3022600"/>
            <a:ext cx="5473700" cy="81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E698ED-C182-09B6-9FAC-BB2607C4A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194" y="5503278"/>
            <a:ext cx="5448300" cy="58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491EE0-8E0D-5472-43D9-29A4FD95C192}"/>
              </a:ext>
            </a:extLst>
          </p:cNvPr>
          <p:cNvSpPr txBox="1"/>
          <p:nvPr/>
        </p:nvSpPr>
        <p:spPr>
          <a:xfrm>
            <a:off x="4431323" y="1973262"/>
            <a:ext cx="7568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Precision:</a:t>
            </a:r>
            <a:endParaRPr lang="en-US"/>
          </a:p>
          <a:p>
            <a:r>
              <a:rPr lang="en-US"/>
              <a:t>(Tüm hastalar arasında, y = 1 olarak tahmin ettiğimiz durumda, gerçekten nadir hastalığa sahip olanların oranı.)</a:t>
            </a:r>
          </a:p>
          <a:p>
            <a:endParaRPr lang="en-T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3FAFB-1786-ED78-4BDE-C708078B118D}"/>
              </a:ext>
            </a:extLst>
          </p:cNvPr>
          <p:cNvSpPr txBox="1"/>
          <p:nvPr/>
        </p:nvSpPr>
        <p:spPr>
          <a:xfrm>
            <a:off x="4577794" y="4112230"/>
            <a:ext cx="7267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Recall:</a:t>
            </a:r>
            <a:endParaRPr lang="en-US"/>
          </a:p>
          <a:p>
            <a:r>
              <a:rPr lang="en-US"/>
              <a:t>(Tüm hastalar arasında, gerçekten nadir hastalığa sahip olanların, doğru bir şekilde bu hastalığa sahip olarak tespit edilen oranı.)</a:t>
            </a:r>
          </a:p>
          <a:p>
            <a:endParaRPr lang="en-T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F1100-D36F-5C69-B768-E3C542DE6FF2}"/>
              </a:ext>
            </a:extLst>
          </p:cNvPr>
          <p:cNvSpPr txBox="1"/>
          <p:nvPr/>
        </p:nvSpPr>
        <p:spPr>
          <a:xfrm>
            <a:off x="3515838" y="189694"/>
            <a:ext cx="3862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Kesinlik/Duyarlılık</a:t>
            </a:r>
            <a:endParaRPr lang="en-US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D2507-5406-E965-FDC5-D2E348EAE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904" y="6087478"/>
            <a:ext cx="1159867" cy="1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19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9A685-EE01-022E-C33A-F00EB9A84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ECEA1C-54B5-940B-FB5D-5D5DBD881848}"/>
              </a:ext>
            </a:extLst>
          </p:cNvPr>
          <p:cNvSpPr txBox="1"/>
          <p:nvPr/>
        </p:nvSpPr>
        <p:spPr>
          <a:xfrm>
            <a:off x="2349237" y="322701"/>
            <a:ext cx="749352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Precision ve Recall Arasındaki Takas: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T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694B8-0E78-D3B3-C5AA-76A79DEC74E9}"/>
              </a:ext>
            </a:extLst>
          </p:cNvPr>
          <p:cNvSpPr txBox="1"/>
          <p:nvPr/>
        </p:nvSpPr>
        <p:spPr>
          <a:xfrm>
            <a:off x="518161" y="1524000"/>
            <a:ext cx="75988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				Lojistik Regresyon:</a:t>
            </a:r>
            <a:endParaRPr lang="en-US"/>
          </a:p>
          <a:p>
            <a:r>
              <a:rPr lang="en-US"/>
              <a:t>				ise </a:t>
            </a:r>
            <a:r>
              <a:rPr lang="en-US" b="1"/>
              <a:t>y = 1</a:t>
            </a:r>
            <a:r>
              <a:rPr lang="en-US"/>
              <a:t> (nadir hastalık) tahmin et.</a:t>
            </a:r>
          </a:p>
          <a:p>
            <a:r>
              <a:rPr lang="en-US"/>
              <a:t>				ise </a:t>
            </a:r>
            <a:r>
              <a:rPr lang="en-US" b="1"/>
              <a:t>y = 0</a:t>
            </a:r>
            <a:r>
              <a:rPr lang="en-US"/>
              <a:t> tahmin et.</a:t>
            </a:r>
          </a:p>
          <a:p>
            <a:br>
              <a:rPr lang="en-US"/>
            </a:br>
            <a:endParaRPr lang="en-US"/>
          </a:p>
          <a:p>
            <a:r>
              <a:rPr lang="en-US"/>
              <a:t>Eğer </a:t>
            </a:r>
            <a:r>
              <a:rPr lang="en-US" b="1"/>
              <a:t>y = 1</a:t>
            </a:r>
            <a:r>
              <a:rPr lang="en-US"/>
              <a:t> (nadir hastalık) tahminini yalnızca çok emin olduğumuzda yapmak istiyorsak:</a:t>
            </a:r>
          </a:p>
          <a:p>
            <a:r>
              <a:rPr lang="en-US"/>
              <a:t>• </a:t>
            </a:r>
            <a:r>
              <a:rPr lang="en-US" b="1"/>
              <a:t>Yüksek precision, düşük recall</a:t>
            </a:r>
            <a:endParaRPr lang="en-US"/>
          </a:p>
          <a:p>
            <a:br>
              <a:rPr lang="en-US"/>
            </a:br>
            <a:endParaRPr lang="en-US"/>
          </a:p>
          <a:p>
            <a:r>
              <a:rPr lang="en-US"/>
              <a:t>Eğer nadir hastalık vakalarını kaçırmamayı (false negative) istiyorsak:</a:t>
            </a:r>
          </a:p>
          <a:p>
            <a:r>
              <a:rPr lang="en-US"/>
              <a:t>• </a:t>
            </a:r>
            <a:r>
              <a:rPr lang="en-US" b="1"/>
              <a:t>Düşük precision, yüksek recall</a:t>
            </a:r>
            <a:endParaRPr lang="en-US"/>
          </a:p>
          <a:p>
            <a:br>
              <a:rPr lang="en-US"/>
            </a:br>
            <a:endParaRPr lang="en-US"/>
          </a:p>
          <a:p>
            <a:r>
              <a:rPr lang="en-US"/>
              <a:t>Genel olarak:</a:t>
            </a:r>
          </a:p>
          <a:p>
            <a:r>
              <a:rPr lang="en-US" b="1"/>
              <a:t>y = 1</a:t>
            </a:r>
            <a:r>
              <a:rPr lang="en-US"/>
              <a:t> tahminini yapmak için:</a:t>
            </a:r>
          </a:p>
          <a:p>
            <a:endParaRPr lang="en-TR"/>
          </a:p>
        </p:txBody>
      </p:sp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E1761671-B4A5-CD3F-47B7-A2499D436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837" y="3487592"/>
            <a:ext cx="3461397" cy="28377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40365D-4E90-5EBE-431B-09A1BF3662A8}"/>
              </a:ext>
            </a:extLst>
          </p:cNvPr>
          <p:cNvSpPr txBox="1"/>
          <p:nvPr/>
        </p:nvSpPr>
        <p:spPr>
          <a:xfrm>
            <a:off x="8055981" y="1773810"/>
            <a:ext cx="4143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Kesinlik (precision) = Doğru Pozitifler / Toplam Tahmin Edilen Pozitifler</a:t>
            </a:r>
            <a:endParaRPr lang="en-T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6DE76-9B48-A707-DF51-80A3ED8489FF}"/>
              </a:ext>
            </a:extLst>
          </p:cNvPr>
          <p:cNvSpPr txBox="1"/>
          <p:nvPr/>
        </p:nvSpPr>
        <p:spPr>
          <a:xfrm>
            <a:off x="8055981" y="2669952"/>
            <a:ext cx="3981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Duyarlılık (recall) = Doğru Pozitifler / Toplam Gerçek Pozitifler</a:t>
            </a:r>
            <a:endParaRPr lang="en-T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black and blue circle with a letter in it&#10;&#10;AI-generated content may be incorrect.">
            <a:extLst>
              <a:ext uri="{FF2B5EF4-FFF2-40B4-BE49-F238E27FC236}">
                <a16:creationId xmlns:a16="http://schemas.microsoft.com/office/drawing/2014/main" id="{862FBB36-9753-CD4C-455B-51736122C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111" y="5617936"/>
            <a:ext cx="2247900" cy="508000"/>
          </a:xfrm>
          <a:prstGeom prst="rect">
            <a:avLst/>
          </a:prstGeom>
        </p:spPr>
      </p:pic>
      <p:pic>
        <p:nvPicPr>
          <p:cNvPr id="12" name="Picture 11" descr="A math problem with red lines&#10;&#10;AI-generated content may be incorrect.">
            <a:extLst>
              <a:ext uri="{FF2B5EF4-FFF2-40B4-BE49-F238E27FC236}">
                <a16:creationId xmlns:a16="http://schemas.microsoft.com/office/drawing/2014/main" id="{167CAB45-D3A4-FA81-9D2C-213E81B3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23" y="1345439"/>
            <a:ext cx="31623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72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4A52-923F-E3C9-319E-A5ED55415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01FD4D-F8C7-C578-77D8-85FC35BD0E33}"/>
              </a:ext>
            </a:extLst>
          </p:cNvPr>
          <p:cNvSpPr txBox="1"/>
          <p:nvPr/>
        </p:nvSpPr>
        <p:spPr>
          <a:xfrm>
            <a:off x="581659" y="1263748"/>
            <a:ext cx="5062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Precision/Recall Sayıları Nasıl Karşılaştırılır?</a:t>
            </a:r>
            <a:endParaRPr lang="en-US"/>
          </a:p>
          <a:p>
            <a:endParaRPr lang="en-TR"/>
          </a:p>
        </p:txBody>
      </p:sp>
      <p:pic>
        <p:nvPicPr>
          <p:cNvPr id="4" name="Picture 3" descr="A math equations and graphs&#10;&#10;AI-generated content may be incorrect.">
            <a:extLst>
              <a:ext uri="{FF2B5EF4-FFF2-40B4-BE49-F238E27FC236}">
                <a16:creationId xmlns:a16="http://schemas.microsoft.com/office/drawing/2014/main" id="{5565446B-3589-C53A-95CF-10C3E63CB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59" y="2064824"/>
            <a:ext cx="10360661" cy="3724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7DE771-1164-BADD-7A24-ECD57DDDA00B}"/>
              </a:ext>
            </a:extLst>
          </p:cNvPr>
          <p:cNvSpPr txBox="1"/>
          <p:nvPr/>
        </p:nvSpPr>
        <p:spPr>
          <a:xfrm>
            <a:off x="4720260" y="309213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200" b="1">
                <a:latin typeface="Arial" panose="020B0604020202020204" pitchFamily="34" charset="0"/>
                <a:cs typeface="Arial" panose="020B0604020202020204" pitchFamily="34" charset="0"/>
              </a:rPr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4129167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7E4EC-C599-DB5F-95C6-2EF2CEA81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69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41C34-F8AE-8B77-2478-00160A505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758952"/>
            <a:ext cx="6448093" cy="914598"/>
          </a:xfrm>
        </p:spPr>
        <p:txBody>
          <a:bodyPr>
            <a:normAutofit/>
          </a:bodyPr>
          <a:lstStyle/>
          <a:p>
            <a:r>
              <a:rPr lang="tr-TR" sz="4500" i="0" dirty="0"/>
              <a:t>Model Başarılı mı?</a:t>
            </a:r>
            <a:endParaRPr lang="en-US" sz="4500" i="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692AABF-1428-96C4-E7ED-0624B12AD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0" y="0"/>
            <a:ext cx="9996539" cy="4754880"/>
          </a:xfrm>
        </p:spPr>
        <p:txBody>
          <a:bodyPr>
            <a:normAutofit fontScale="32500" lnSpcReduction="2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tr-TR" sz="1800" b="1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tr-TR" sz="1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tr-TR" sz="1800" b="1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tr-TR" sz="1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tr-TR" sz="1800" b="1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tr-TR" sz="1800" b="1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tr-TR" sz="1800" b="1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yaklaşımda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modelin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parametrelerini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ilk %70'lik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kısımda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eğitiriz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ardından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modelin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performansını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test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kümesi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üzerinde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değerlendiririz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tr-TR" sz="72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72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m_train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Eğitim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kümesindeki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örneklerin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sayısıdır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Bu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küçük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veri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setinde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m_train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=7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olur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72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m_test</a:t>
            </a:r>
            <a:r>
              <a:rPr lang="en-US" sz="7200" b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​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Test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kümesindeki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örneklerin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sayısıdır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Bu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örnekte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m_test</a:t>
            </a:r>
            <a:r>
              <a:rPr lang="en-US" sz="72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​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=3 </a:t>
            </a:r>
            <a:r>
              <a:rPr lang="en-US" sz="7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olur</a:t>
            </a:r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2FE0410-BC64-C90E-8E97-4E49E0C08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49" y="3770965"/>
            <a:ext cx="5731483" cy="251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04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2F747B-4264-34ED-57F5-56A3CFF7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i="0" dirty="0" err="1"/>
              <a:t>Regresyon</a:t>
            </a:r>
            <a:r>
              <a:rPr lang="en-US" sz="4500" i="0" dirty="0"/>
              <a:t> </a:t>
            </a:r>
            <a:r>
              <a:rPr lang="en-US" sz="4500" i="0" dirty="0" err="1"/>
              <a:t>Modeller</a:t>
            </a:r>
            <a:r>
              <a:rPr lang="tr-TR" sz="4500" i="0" dirty="0"/>
              <a:t>i</a:t>
            </a:r>
            <a:r>
              <a:rPr lang="en-US" sz="4500" i="0" dirty="0" err="1"/>
              <a:t>nde</a:t>
            </a:r>
            <a:r>
              <a:rPr lang="en-US" sz="4500" i="0" dirty="0"/>
              <a:t> Model </a:t>
            </a:r>
            <a:r>
              <a:rPr lang="en-US" sz="4500" i="0" dirty="0" err="1"/>
              <a:t>Performansını</a:t>
            </a:r>
            <a:r>
              <a:rPr lang="en-US" sz="4500" i="0" dirty="0"/>
              <a:t> </a:t>
            </a:r>
            <a:r>
              <a:rPr lang="en-US" sz="4500" i="0" dirty="0" err="1"/>
              <a:t>Değerlend</a:t>
            </a:r>
            <a:r>
              <a:rPr lang="tr-TR" sz="4500" i="0" dirty="0"/>
              <a:t>i</a:t>
            </a:r>
            <a:r>
              <a:rPr lang="en-US" sz="4500" i="0" dirty="0" err="1"/>
              <a:t>rme</a:t>
            </a:r>
            <a:endParaRPr lang="en-US" sz="4500" i="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36F3523-BB6F-F724-E320-CEDE13F37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en-US" sz="1900" dirty="0"/>
              <a:t>J</a:t>
            </a:r>
            <a:r>
              <a:rPr lang="tr-TR" sz="1900" dirty="0"/>
              <a:t>_</a:t>
            </a:r>
            <a:r>
              <a:rPr lang="en-US" sz="1900" dirty="0"/>
              <a:t>train​ </a:t>
            </a:r>
            <a:r>
              <a:rPr lang="en-US" sz="1900" dirty="0" err="1"/>
              <a:t>çok</a:t>
            </a:r>
            <a:r>
              <a:rPr lang="en-US" sz="1900" dirty="0"/>
              <a:t> </a:t>
            </a:r>
            <a:r>
              <a:rPr lang="en-US" sz="1900" dirty="0" err="1"/>
              <a:t>küçükse</a:t>
            </a:r>
            <a:r>
              <a:rPr lang="tr-TR" sz="1900" dirty="0"/>
              <a:t> ve </a:t>
            </a:r>
            <a:r>
              <a:rPr lang="en-US" sz="1900" dirty="0"/>
              <a:t>J</a:t>
            </a:r>
            <a:r>
              <a:rPr lang="tr-TR" sz="1900" dirty="0"/>
              <a:t>_</a:t>
            </a:r>
            <a:r>
              <a:rPr lang="en-US" sz="1900" dirty="0"/>
              <a:t>test​ </a:t>
            </a:r>
            <a:r>
              <a:rPr lang="en-US" sz="1900" dirty="0" err="1"/>
              <a:t>büyükse</a:t>
            </a:r>
            <a:r>
              <a:rPr lang="tr-TR" sz="1900" dirty="0"/>
              <a:t> </a:t>
            </a:r>
            <a:r>
              <a:rPr lang="en-US" sz="1900" dirty="0"/>
              <a:t>model </a:t>
            </a:r>
            <a:r>
              <a:rPr lang="en-US" sz="1900" b="1" dirty="0" err="1"/>
              <a:t>aşırı</a:t>
            </a:r>
            <a:r>
              <a:rPr lang="en-US" sz="1900" b="1" dirty="0"/>
              <a:t> </a:t>
            </a:r>
            <a:r>
              <a:rPr lang="en-US" sz="1900" b="1" dirty="0" err="1"/>
              <a:t>öğrenme</a:t>
            </a:r>
            <a:r>
              <a:rPr lang="en-US" sz="1900" b="1" dirty="0"/>
              <a:t> (overfitting)</a:t>
            </a:r>
            <a:r>
              <a:rPr lang="en-US" sz="1900" dirty="0"/>
              <a:t> </a:t>
            </a:r>
            <a:r>
              <a:rPr lang="en-US" sz="1900" dirty="0" err="1"/>
              <a:t>yapıyor</a:t>
            </a:r>
            <a:r>
              <a:rPr lang="en-US" sz="1900" dirty="0"/>
              <a:t> </a:t>
            </a:r>
            <a:r>
              <a:rPr lang="en-US" sz="1900" dirty="0" err="1"/>
              <a:t>olabilir</a:t>
            </a:r>
            <a:r>
              <a:rPr lang="tr-TR" sz="1900" dirty="0"/>
              <a:t>.</a:t>
            </a:r>
            <a:endParaRPr lang="en-US" sz="19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C8715DE-591A-E67E-D669-455381E73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260" y="249328"/>
            <a:ext cx="6176370" cy="288706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F24BC91-227D-680B-D6F1-8F21AECA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93" y="4510984"/>
            <a:ext cx="4013732" cy="181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06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D6D3EBF-5A58-51D3-6419-6F2CB7E10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500" i="0" dirty="0"/>
              <a:t>Model Seçimi</a:t>
            </a:r>
            <a:endParaRPr lang="en-US" sz="4500" i="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14766E-2C65-B95E-9B6E-DEBE480A5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r-TR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tr-TR" sz="18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tr-TR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tr-TR" sz="18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tr-TR" sz="18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tr-T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örnekte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eğitim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hatası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neredeyse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sıfır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olacaktır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Bu da,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muhtemelen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gerçek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genelleme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hatasından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çok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daha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düşük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değerdir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US" sz="18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794A1F1-6872-0371-BDF4-2D0865689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514" y="2217315"/>
            <a:ext cx="2484335" cy="24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3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56A769-D681-3738-9F0B-BB67C3A7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758952"/>
            <a:ext cx="8827501" cy="4754880"/>
          </a:xfrm>
        </p:spPr>
        <p:txBody>
          <a:bodyPr>
            <a:normAutofit/>
          </a:bodyPr>
          <a:lstStyle/>
          <a:p>
            <a:r>
              <a:rPr lang="en-US" sz="4500" i="0" dirty="0"/>
              <a:t>Model </a:t>
            </a:r>
            <a:r>
              <a:rPr lang="en-US" sz="4500" i="0" dirty="0" err="1"/>
              <a:t>Seç</a:t>
            </a:r>
            <a:r>
              <a:rPr lang="tr-TR" sz="4500" i="0" dirty="0"/>
              <a:t>i</a:t>
            </a:r>
            <a:r>
              <a:rPr lang="en-US" sz="4500" i="0" dirty="0"/>
              <a:t>m</a:t>
            </a:r>
            <a:r>
              <a:rPr lang="tr-TR" sz="4500" i="0" dirty="0"/>
              <a:t>i</a:t>
            </a:r>
            <a:r>
              <a:rPr lang="en-US" sz="4500" i="0" dirty="0"/>
              <a:t> Ve Test Set</a:t>
            </a:r>
            <a:r>
              <a:rPr lang="tr-TR" sz="4500" i="0" dirty="0"/>
              <a:t>i</a:t>
            </a:r>
            <a:r>
              <a:rPr lang="en-US" sz="4500" i="0" dirty="0"/>
              <a:t> </a:t>
            </a:r>
            <a:r>
              <a:rPr lang="en-US" sz="4500" i="0" dirty="0" err="1"/>
              <a:t>Kullanımı</a:t>
            </a:r>
            <a:endParaRPr lang="en-US" sz="4500" i="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ECDE2E6-50A8-72F0-1828-060038EBA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214" y="2005556"/>
            <a:ext cx="8060584" cy="2120480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7A7E8328-2EDD-BF9C-5C81-87D8FCCF387D}"/>
              </a:ext>
            </a:extLst>
          </p:cNvPr>
          <p:cNvSpPr txBox="1"/>
          <p:nvPr/>
        </p:nvSpPr>
        <p:spPr>
          <a:xfrm>
            <a:off x="838200" y="4126036"/>
            <a:ext cx="10515600" cy="2168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noktada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yanlış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bir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yöntem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olan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şu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prosedürü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düşünebiliriz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Farklı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derecelerine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sahip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modellerin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test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hatalarını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karşılaştırarak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düşük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test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hatasına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sahip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olan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seçmek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tr-TR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Ancak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prosedür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yanlıştır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çünkü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test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hatası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J_test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(w^5, b^5)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genellikle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gerçek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genelleme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hatasından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daha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iyimser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tahmin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olur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Bunun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nedeni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test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setini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model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seçiminde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kullanmamızdır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63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1D3869-9A1B-BC88-BE06-C95D0FD08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758952"/>
            <a:ext cx="9122467" cy="4754880"/>
          </a:xfrm>
        </p:spPr>
        <p:txBody>
          <a:bodyPr>
            <a:normAutofit/>
          </a:bodyPr>
          <a:lstStyle/>
          <a:p>
            <a:r>
              <a:rPr lang="en-US" sz="4500" i="0" dirty="0" err="1"/>
              <a:t>Daha</a:t>
            </a:r>
            <a:r>
              <a:rPr lang="en-US" sz="4500" i="0" dirty="0"/>
              <a:t> </a:t>
            </a:r>
            <a:r>
              <a:rPr lang="en-US" sz="4500" i="0" dirty="0" err="1"/>
              <a:t>Doğru</a:t>
            </a:r>
            <a:r>
              <a:rPr lang="en-US" sz="4500" i="0" dirty="0"/>
              <a:t> B</a:t>
            </a:r>
            <a:r>
              <a:rPr lang="tr-TR" sz="4500" i="0" dirty="0"/>
              <a:t>i</a:t>
            </a:r>
            <a:r>
              <a:rPr lang="en-US" sz="4500" i="0" dirty="0"/>
              <a:t>r Model </a:t>
            </a:r>
            <a:r>
              <a:rPr lang="en-US" sz="4500" i="0" dirty="0" err="1"/>
              <a:t>Seç</a:t>
            </a:r>
            <a:r>
              <a:rPr lang="tr-TR" sz="4500" i="0" dirty="0"/>
              <a:t>i</a:t>
            </a:r>
            <a:r>
              <a:rPr lang="en-US" sz="4500" i="0" dirty="0"/>
              <a:t>m </a:t>
            </a:r>
            <a:r>
              <a:rPr lang="en-US" sz="4500" i="0" dirty="0" err="1"/>
              <a:t>Yöntem</a:t>
            </a:r>
            <a:r>
              <a:rPr lang="tr-TR" sz="4500" i="0" dirty="0"/>
              <a:t>i</a:t>
            </a:r>
            <a:endParaRPr lang="en-US" sz="4500" i="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D738AA0-DD10-EDBF-65E7-788C28C62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0" y="1688297"/>
            <a:ext cx="6245352" cy="4754880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10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verilik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datasetimiz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olduğunu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düşünelim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Bu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verileri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şu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şekilde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bölebiliriz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Eğitim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Seti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Verinin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%60’ı (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örneğin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6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veri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noktası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Çapraz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Doğrulama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Seti (CV Seti)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Verinin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%20’si (2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veri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noktası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Test Seti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Verinin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kalan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%20’si (2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veri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noktası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490E2EA-B930-D108-A23D-AB1283FB4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687" y="4065737"/>
            <a:ext cx="5959776" cy="258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80253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1708</Words>
  <Application>Microsoft Office PowerPoint</Application>
  <PresentationFormat>Geniş ekran</PresentationFormat>
  <Paragraphs>223</Paragraphs>
  <Slides>47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47</vt:i4>
      </vt:variant>
    </vt:vector>
  </HeadingPairs>
  <TitlesOfParts>
    <vt:vector size="55" baseType="lpstr">
      <vt:lpstr>Aptos</vt:lpstr>
      <vt:lpstr>Arial</vt:lpstr>
      <vt:lpstr>Avenir Next LT Pro</vt:lpstr>
      <vt:lpstr>Courier New</vt:lpstr>
      <vt:lpstr>Helvetica</vt:lpstr>
      <vt:lpstr>Sitka Banner</vt:lpstr>
      <vt:lpstr>Symbol</vt:lpstr>
      <vt:lpstr>HeadlinesVTI</vt:lpstr>
      <vt:lpstr>Makine Öğrenimini Uygulamaya Yönelik Tavsiyeler </vt:lpstr>
      <vt:lpstr>Öğrenme Algoritmasında Hata Ayıklama</vt:lpstr>
      <vt:lpstr>Diagnostic</vt:lpstr>
      <vt:lpstr>Model Değerlendirme</vt:lpstr>
      <vt:lpstr>Model Başarılı mı?</vt:lpstr>
      <vt:lpstr>Regresyon Modellerinde Model Performansını Değerlendirme</vt:lpstr>
      <vt:lpstr>Model Seçimi</vt:lpstr>
      <vt:lpstr>Model Seçimi Ve Test Seti Kullanımı</vt:lpstr>
      <vt:lpstr>Daha Doğru Bir Model Seçim Yöntemi</vt:lpstr>
      <vt:lpstr>Model Seçim Süreci</vt:lpstr>
      <vt:lpstr>Model Seçim Süreci</vt:lpstr>
      <vt:lpstr>Bias-Variance (Önyargı-Varyans) </vt:lpstr>
      <vt:lpstr>Model Performansını Ölçmek</vt:lpstr>
      <vt:lpstr>Bias-variance Dengesi İle Model Geliştirme Stratejisi</vt:lpstr>
      <vt:lpstr>Regularization And Bias/Variance </vt:lpstr>
      <vt:lpstr>Parametre Seçimi</vt:lpstr>
      <vt:lpstr>Öğrenme Eğrileri</vt:lpstr>
      <vt:lpstr>Yüksek Bias</vt:lpstr>
      <vt:lpstr>Yüksek Varyans</vt:lpstr>
      <vt:lpstr>Bias-varyans Dengesi Ve Derin Öğrenme </vt:lpstr>
      <vt:lpstr>Büyük Sinir Ağlarının Sınırlamaları</vt:lpstr>
      <vt:lpstr>Machine learning development process-Skewed datasets </vt:lpstr>
      <vt:lpstr>PowerPoint Sunusu</vt:lpstr>
      <vt:lpstr>Spam sınıflandırıcı oluşturma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Muhammed Ali ÖZDEMİR</dc:creator>
  <cp:lastModifiedBy>Kerem REYHANİ</cp:lastModifiedBy>
  <cp:revision>8</cp:revision>
  <dcterms:created xsi:type="dcterms:W3CDTF">2025-01-29T15:33:19Z</dcterms:created>
  <dcterms:modified xsi:type="dcterms:W3CDTF">2025-02-01T18:18:35Z</dcterms:modified>
</cp:coreProperties>
</file>